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55223" y="6193517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374280" y="0"/>
                </a:moveTo>
                <a:lnTo>
                  <a:pt x="191115" y="0"/>
                </a:lnTo>
                <a:lnTo>
                  <a:pt x="147421" y="5069"/>
                </a:lnTo>
                <a:lnTo>
                  <a:pt x="107243" y="19499"/>
                </a:lnTo>
                <a:lnTo>
                  <a:pt x="71751" y="42120"/>
                </a:lnTo>
                <a:lnTo>
                  <a:pt x="42112" y="71764"/>
                </a:lnTo>
                <a:lnTo>
                  <a:pt x="19495" y="107261"/>
                </a:lnTo>
                <a:lnTo>
                  <a:pt x="5068" y="147444"/>
                </a:lnTo>
                <a:lnTo>
                  <a:pt x="0" y="191143"/>
                </a:lnTo>
                <a:lnTo>
                  <a:pt x="0" y="374477"/>
                </a:lnTo>
                <a:lnTo>
                  <a:pt x="3306" y="377785"/>
                </a:lnTo>
                <a:lnTo>
                  <a:pt x="159239" y="377785"/>
                </a:lnTo>
                <a:lnTo>
                  <a:pt x="209154" y="371991"/>
                </a:lnTo>
                <a:lnTo>
                  <a:pt x="255068" y="355496"/>
                </a:lnTo>
                <a:lnTo>
                  <a:pt x="295637" y="329637"/>
                </a:lnTo>
                <a:lnTo>
                  <a:pt x="329516" y="295750"/>
                </a:lnTo>
                <a:lnTo>
                  <a:pt x="355363" y="255168"/>
                </a:lnTo>
                <a:lnTo>
                  <a:pt x="107924" y="243788"/>
                </a:lnTo>
                <a:lnTo>
                  <a:pt x="105012" y="240880"/>
                </a:lnTo>
                <a:lnTo>
                  <a:pt x="105012" y="169845"/>
                </a:lnTo>
                <a:lnTo>
                  <a:pt x="33989" y="169845"/>
                </a:lnTo>
                <a:lnTo>
                  <a:pt x="31081" y="166936"/>
                </a:lnTo>
                <a:lnTo>
                  <a:pt x="31081" y="108075"/>
                </a:lnTo>
                <a:lnTo>
                  <a:pt x="33989" y="105163"/>
                </a:lnTo>
                <a:lnTo>
                  <a:pt x="105012" y="105163"/>
                </a:lnTo>
                <a:lnTo>
                  <a:pt x="105012" y="34142"/>
                </a:lnTo>
                <a:lnTo>
                  <a:pt x="107923" y="31210"/>
                </a:lnTo>
                <a:lnTo>
                  <a:pt x="377583" y="31210"/>
                </a:lnTo>
                <a:lnTo>
                  <a:pt x="377583" y="3303"/>
                </a:lnTo>
                <a:lnTo>
                  <a:pt x="374280" y="0"/>
                </a:lnTo>
                <a:close/>
              </a:path>
              <a:path w="377825" h="377825">
                <a:moveTo>
                  <a:pt x="377583" y="31210"/>
                </a:moveTo>
                <a:lnTo>
                  <a:pt x="166777" y="31210"/>
                </a:lnTo>
                <a:lnTo>
                  <a:pt x="169688" y="34007"/>
                </a:lnTo>
                <a:lnTo>
                  <a:pt x="169689" y="105163"/>
                </a:lnTo>
                <a:lnTo>
                  <a:pt x="240711" y="105163"/>
                </a:lnTo>
                <a:lnTo>
                  <a:pt x="243619" y="107940"/>
                </a:lnTo>
                <a:lnTo>
                  <a:pt x="243619" y="166936"/>
                </a:lnTo>
                <a:lnTo>
                  <a:pt x="240711" y="169845"/>
                </a:lnTo>
                <a:lnTo>
                  <a:pt x="169689" y="169845"/>
                </a:lnTo>
                <a:lnTo>
                  <a:pt x="169689" y="240880"/>
                </a:lnTo>
                <a:lnTo>
                  <a:pt x="166912" y="243788"/>
                </a:lnTo>
                <a:lnTo>
                  <a:pt x="359443" y="243788"/>
                </a:lnTo>
                <a:lnTo>
                  <a:pt x="371833" y="209228"/>
                </a:lnTo>
                <a:lnTo>
                  <a:pt x="377583" y="159265"/>
                </a:lnTo>
                <a:lnTo>
                  <a:pt x="377583" y="31210"/>
                </a:lnTo>
                <a:close/>
              </a:path>
            </a:pathLst>
          </a:custGeom>
          <a:solidFill>
            <a:srgbClr val="009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403907" y="6141546"/>
            <a:ext cx="377825" cy="377825"/>
          </a:xfrm>
          <a:custGeom>
            <a:avLst/>
            <a:gdLst/>
            <a:ahLst/>
            <a:cxnLst/>
            <a:rect l="l" t="t" r="r" b="b"/>
            <a:pathLst>
              <a:path w="377825" h="377825">
                <a:moveTo>
                  <a:pt x="374440" y="0"/>
                </a:moveTo>
                <a:lnTo>
                  <a:pt x="191112" y="0"/>
                </a:lnTo>
                <a:lnTo>
                  <a:pt x="147419" y="5069"/>
                </a:lnTo>
                <a:lnTo>
                  <a:pt x="107243" y="19497"/>
                </a:lnTo>
                <a:lnTo>
                  <a:pt x="71751" y="42117"/>
                </a:lnTo>
                <a:lnTo>
                  <a:pt x="42112" y="71758"/>
                </a:lnTo>
                <a:lnTo>
                  <a:pt x="19495" y="107252"/>
                </a:lnTo>
                <a:lnTo>
                  <a:pt x="5068" y="147431"/>
                </a:lnTo>
                <a:lnTo>
                  <a:pt x="0" y="191126"/>
                </a:lnTo>
                <a:lnTo>
                  <a:pt x="0" y="374328"/>
                </a:lnTo>
                <a:lnTo>
                  <a:pt x="3306" y="377634"/>
                </a:lnTo>
                <a:lnTo>
                  <a:pt x="186486" y="377634"/>
                </a:lnTo>
                <a:lnTo>
                  <a:pt x="230179" y="372565"/>
                </a:lnTo>
                <a:lnTo>
                  <a:pt x="270357" y="358136"/>
                </a:lnTo>
                <a:lnTo>
                  <a:pt x="305851" y="335516"/>
                </a:lnTo>
                <a:lnTo>
                  <a:pt x="335492" y="305874"/>
                </a:lnTo>
                <a:lnTo>
                  <a:pt x="159371" y="295757"/>
                </a:lnTo>
                <a:lnTo>
                  <a:pt x="156463" y="292845"/>
                </a:lnTo>
                <a:lnTo>
                  <a:pt x="156462" y="221813"/>
                </a:lnTo>
                <a:lnTo>
                  <a:pt x="85440" y="221813"/>
                </a:lnTo>
                <a:lnTo>
                  <a:pt x="82528" y="218905"/>
                </a:lnTo>
                <a:lnTo>
                  <a:pt x="82528" y="160044"/>
                </a:lnTo>
                <a:lnTo>
                  <a:pt x="85440" y="157132"/>
                </a:lnTo>
                <a:lnTo>
                  <a:pt x="156462" y="157132"/>
                </a:lnTo>
                <a:lnTo>
                  <a:pt x="156462" y="86114"/>
                </a:lnTo>
                <a:lnTo>
                  <a:pt x="159371" y="83181"/>
                </a:lnTo>
                <a:lnTo>
                  <a:pt x="377608" y="83181"/>
                </a:lnTo>
                <a:lnTo>
                  <a:pt x="377608" y="3303"/>
                </a:lnTo>
                <a:lnTo>
                  <a:pt x="374440" y="0"/>
                </a:lnTo>
                <a:close/>
              </a:path>
              <a:path w="377825" h="377825">
                <a:moveTo>
                  <a:pt x="377608" y="83181"/>
                </a:moveTo>
                <a:lnTo>
                  <a:pt x="218359" y="83181"/>
                </a:lnTo>
                <a:lnTo>
                  <a:pt x="221136" y="86114"/>
                </a:lnTo>
                <a:lnTo>
                  <a:pt x="221136" y="157132"/>
                </a:lnTo>
                <a:lnTo>
                  <a:pt x="292158" y="157132"/>
                </a:lnTo>
                <a:lnTo>
                  <a:pt x="295070" y="160044"/>
                </a:lnTo>
                <a:lnTo>
                  <a:pt x="295070" y="218905"/>
                </a:lnTo>
                <a:lnTo>
                  <a:pt x="292159" y="221813"/>
                </a:lnTo>
                <a:lnTo>
                  <a:pt x="221136" y="221813"/>
                </a:lnTo>
                <a:lnTo>
                  <a:pt x="221136" y="292845"/>
                </a:lnTo>
                <a:lnTo>
                  <a:pt x="218228" y="295757"/>
                </a:lnTo>
                <a:lnTo>
                  <a:pt x="341939" y="295757"/>
                </a:lnTo>
                <a:lnTo>
                  <a:pt x="358110" y="270378"/>
                </a:lnTo>
                <a:lnTo>
                  <a:pt x="372539" y="230196"/>
                </a:lnTo>
                <a:lnTo>
                  <a:pt x="377608" y="186498"/>
                </a:lnTo>
                <a:lnTo>
                  <a:pt x="377608" y="83181"/>
                </a:lnTo>
                <a:close/>
              </a:path>
            </a:pathLst>
          </a:custGeom>
          <a:solidFill>
            <a:srgbClr val="FF66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388852" y="0"/>
            <a:ext cx="803275" cy="6858000"/>
          </a:xfrm>
          <a:custGeom>
            <a:avLst/>
            <a:gdLst/>
            <a:ahLst/>
            <a:cxnLst/>
            <a:rect l="l" t="t" r="r" b="b"/>
            <a:pathLst>
              <a:path w="803275" h="6858000">
                <a:moveTo>
                  <a:pt x="803148" y="0"/>
                </a:moveTo>
                <a:lnTo>
                  <a:pt x="506657" y="0"/>
                </a:lnTo>
                <a:lnTo>
                  <a:pt x="500732" y="25039"/>
                </a:lnTo>
                <a:lnTo>
                  <a:pt x="490328" y="67707"/>
                </a:lnTo>
                <a:lnTo>
                  <a:pt x="479802" y="109683"/>
                </a:lnTo>
                <a:lnTo>
                  <a:pt x="469165" y="151018"/>
                </a:lnTo>
                <a:lnTo>
                  <a:pt x="458425" y="191765"/>
                </a:lnTo>
                <a:lnTo>
                  <a:pt x="447593" y="231976"/>
                </a:lnTo>
                <a:lnTo>
                  <a:pt x="436678" y="271702"/>
                </a:lnTo>
                <a:lnTo>
                  <a:pt x="425689" y="310995"/>
                </a:lnTo>
                <a:lnTo>
                  <a:pt x="414637" y="349908"/>
                </a:lnTo>
                <a:lnTo>
                  <a:pt x="403530" y="388492"/>
                </a:lnTo>
                <a:lnTo>
                  <a:pt x="392379" y="426799"/>
                </a:lnTo>
                <a:lnTo>
                  <a:pt x="381192" y="464882"/>
                </a:lnTo>
                <a:lnTo>
                  <a:pt x="369980" y="502791"/>
                </a:lnTo>
                <a:lnTo>
                  <a:pt x="325071" y="653736"/>
                </a:lnTo>
                <a:lnTo>
                  <a:pt x="313875" y="691559"/>
                </a:lnTo>
                <a:lnTo>
                  <a:pt x="302713" y="729521"/>
                </a:lnTo>
                <a:lnTo>
                  <a:pt x="291591" y="767673"/>
                </a:lnTo>
                <a:lnTo>
                  <a:pt x="280521" y="806067"/>
                </a:lnTo>
                <a:lnTo>
                  <a:pt x="269513" y="844756"/>
                </a:lnTo>
                <a:lnTo>
                  <a:pt x="258574" y="883791"/>
                </a:lnTo>
                <a:lnTo>
                  <a:pt x="247716" y="923224"/>
                </a:lnTo>
                <a:lnTo>
                  <a:pt x="236947" y="963107"/>
                </a:lnTo>
                <a:lnTo>
                  <a:pt x="226278" y="1003492"/>
                </a:lnTo>
                <a:lnTo>
                  <a:pt x="215718" y="1044431"/>
                </a:lnTo>
                <a:lnTo>
                  <a:pt x="205276" y="1085976"/>
                </a:lnTo>
                <a:lnTo>
                  <a:pt x="194963" y="1128178"/>
                </a:lnTo>
                <a:lnTo>
                  <a:pt x="184787" y="1171090"/>
                </a:lnTo>
                <a:lnTo>
                  <a:pt x="174758" y="1214764"/>
                </a:lnTo>
                <a:lnTo>
                  <a:pt x="164887" y="1259251"/>
                </a:lnTo>
                <a:lnTo>
                  <a:pt x="155182" y="1304604"/>
                </a:lnTo>
                <a:lnTo>
                  <a:pt x="145653" y="1350874"/>
                </a:lnTo>
                <a:lnTo>
                  <a:pt x="136310" y="1398113"/>
                </a:lnTo>
                <a:lnTo>
                  <a:pt x="127162" y="1446373"/>
                </a:lnTo>
                <a:lnTo>
                  <a:pt x="118219" y="1495707"/>
                </a:lnTo>
                <a:lnTo>
                  <a:pt x="109490" y="1546166"/>
                </a:lnTo>
                <a:lnTo>
                  <a:pt x="100986" y="1597801"/>
                </a:lnTo>
                <a:lnTo>
                  <a:pt x="92715" y="1650665"/>
                </a:lnTo>
                <a:lnTo>
                  <a:pt x="84688" y="1704811"/>
                </a:lnTo>
                <a:lnTo>
                  <a:pt x="76913" y="1760288"/>
                </a:lnTo>
                <a:lnTo>
                  <a:pt x="69401" y="1817151"/>
                </a:lnTo>
                <a:lnTo>
                  <a:pt x="62161" y="1875450"/>
                </a:lnTo>
                <a:lnTo>
                  <a:pt x="55203" y="1935237"/>
                </a:lnTo>
                <a:lnTo>
                  <a:pt x="48536" y="1996565"/>
                </a:lnTo>
                <a:lnTo>
                  <a:pt x="42170" y="2059486"/>
                </a:lnTo>
                <a:lnTo>
                  <a:pt x="36114" y="2124050"/>
                </a:lnTo>
                <a:lnTo>
                  <a:pt x="30379" y="2190311"/>
                </a:lnTo>
                <a:lnTo>
                  <a:pt x="24973" y="2258319"/>
                </a:lnTo>
                <a:lnTo>
                  <a:pt x="19907" y="2328128"/>
                </a:lnTo>
                <a:lnTo>
                  <a:pt x="15189" y="2399789"/>
                </a:lnTo>
                <a:lnTo>
                  <a:pt x="10830" y="2473353"/>
                </a:lnTo>
                <a:lnTo>
                  <a:pt x="6839" y="2548873"/>
                </a:lnTo>
                <a:lnTo>
                  <a:pt x="3226" y="2626401"/>
                </a:lnTo>
                <a:lnTo>
                  <a:pt x="0" y="2705989"/>
                </a:lnTo>
                <a:lnTo>
                  <a:pt x="52" y="2769309"/>
                </a:lnTo>
                <a:lnTo>
                  <a:pt x="484" y="2831244"/>
                </a:lnTo>
                <a:lnTo>
                  <a:pt x="1290" y="2891820"/>
                </a:lnTo>
                <a:lnTo>
                  <a:pt x="2462" y="2951061"/>
                </a:lnTo>
                <a:lnTo>
                  <a:pt x="3993" y="3008994"/>
                </a:lnTo>
                <a:lnTo>
                  <a:pt x="5877" y="3065645"/>
                </a:lnTo>
                <a:lnTo>
                  <a:pt x="8107" y="3121039"/>
                </a:lnTo>
                <a:lnTo>
                  <a:pt x="10676" y="3175201"/>
                </a:lnTo>
                <a:lnTo>
                  <a:pt x="13576" y="3228159"/>
                </a:lnTo>
                <a:lnTo>
                  <a:pt x="16802" y="3279937"/>
                </a:lnTo>
                <a:lnTo>
                  <a:pt x="20346" y="3330561"/>
                </a:lnTo>
                <a:lnTo>
                  <a:pt x="24202" y="3380057"/>
                </a:lnTo>
                <a:lnTo>
                  <a:pt x="28362" y="3428451"/>
                </a:lnTo>
                <a:lnTo>
                  <a:pt x="32820" y="3475769"/>
                </a:lnTo>
                <a:lnTo>
                  <a:pt x="37568" y="3522035"/>
                </a:lnTo>
                <a:lnTo>
                  <a:pt x="42601" y="3567277"/>
                </a:lnTo>
                <a:lnTo>
                  <a:pt x="47911" y="3611519"/>
                </a:lnTo>
                <a:lnTo>
                  <a:pt x="53491" y="3654788"/>
                </a:lnTo>
                <a:lnTo>
                  <a:pt x="59335" y="3697109"/>
                </a:lnTo>
                <a:lnTo>
                  <a:pt x="65435" y="3738507"/>
                </a:lnTo>
                <a:lnTo>
                  <a:pt x="71785" y="3779010"/>
                </a:lnTo>
                <a:lnTo>
                  <a:pt x="78378" y="3818642"/>
                </a:lnTo>
                <a:lnTo>
                  <a:pt x="85207" y="3857429"/>
                </a:lnTo>
                <a:lnTo>
                  <a:pt x="92266" y="3895397"/>
                </a:lnTo>
                <a:lnTo>
                  <a:pt x="107042" y="3968979"/>
                </a:lnTo>
                <a:lnTo>
                  <a:pt x="122653" y="4039593"/>
                </a:lnTo>
                <a:lnTo>
                  <a:pt x="139043" y="4107446"/>
                </a:lnTo>
                <a:lnTo>
                  <a:pt x="156159" y="4172744"/>
                </a:lnTo>
                <a:lnTo>
                  <a:pt x="173944" y="4235693"/>
                </a:lnTo>
                <a:lnTo>
                  <a:pt x="192344" y="4296498"/>
                </a:lnTo>
                <a:lnTo>
                  <a:pt x="211304" y="4355365"/>
                </a:lnTo>
                <a:lnTo>
                  <a:pt x="230770" y="4412501"/>
                </a:lnTo>
                <a:lnTo>
                  <a:pt x="250686" y="4468111"/>
                </a:lnTo>
                <a:lnTo>
                  <a:pt x="270998" y="4522402"/>
                </a:lnTo>
                <a:lnTo>
                  <a:pt x="291651" y="4575580"/>
                </a:lnTo>
                <a:lnTo>
                  <a:pt x="312589" y="4627850"/>
                </a:lnTo>
                <a:lnTo>
                  <a:pt x="333759" y="4679418"/>
                </a:lnTo>
                <a:lnTo>
                  <a:pt x="355105" y="4730490"/>
                </a:lnTo>
                <a:lnTo>
                  <a:pt x="408881" y="4857355"/>
                </a:lnTo>
                <a:lnTo>
                  <a:pt x="430412" y="4908315"/>
                </a:lnTo>
                <a:lnTo>
                  <a:pt x="451873" y="4959706"/>
                </a:lnTo>
                <a:lnTo>
                  <a:pt x="473208" y="5011734"/>
                </a:lnTo>
                <a:lnTo>
                  <a:pt x="494362" y="5064606"/>
                </a:lnTo>
                <a:lnTo>
                  <a:pt x="515282" y="5118526"/>
                </a:lnTo>
                <a:lnTo>
                  <a:pt x="535912" y="5173702"/>
                </a:lnTo>
                <a:lnTo>
                  <a:pt x="556197" y="5230339"/>
                </a:lnTo>
                <a:lnTo>
                  <a:pt x="576082" y="5288643"/>
                </a:lnTo>
                <a:lnTo>
                  <a:pt x="595513" y="5348820"/>
                </a:lnTo>
                <a:lnTo>
                  <a:pt x="614434" y="5411076"/>
                </a:lnTo>
                <a:lnTo>
                  <a:pt x="632791" y="5475618"/>
                </a:lnTo>
                <a:lnTo>
                  <a:pt x="650529" y="5542650"/>
                </a:lnTo>
                <a:lnTo>
                  <a:pt x="667593" y="5612379"/>
                </a:lnTo>
                <a:lnTo>
                  <a:pt x="683929" y="5685011"/>
                </a:lnTo>
                <a:lnTo>
                  <a:pt x="691806" y="5722480"/>
                </a:lnTo>
                <a:lnTo>
                  <a:pt x="699481" y="5760752"/>
                </a:lnTo>
                <a:lnTo>
                  <a:pt x="706946" y="5799852"/>
                </a:lnTo>
                <a:lnTo>
                  <a:pt x="714194" y="5839808"/>
                </a:lnTo>
                <a:lnTo>
                  <a:pt x="721219" y="5880643"/>
                </a:lnTo>
                <a:lnTo>
                  <a:pt x="728014" y="5922384"/>
                </a:lnTo>
                <a:lnTo>
                  <a:pt x="734572" y="5965057"/>
                </a:lnTo>
                <a:lnTo>
                  <a:pt x="740886" y="6008688"/>
                </a:lnTo>
                <a:lnTo>
                  <a:pt x="746950" y="6053301"/>
                </a:lnTo>
                <a:lnTo>
                  <a:pt x="752755" y="6098924"/>
                </a:lnTo>
                <a:lnTo>
                  <a:pt x="758297" y="6145581"/>
                </a:lnTo>
                <a:lnTo>
                  <a:pt x="763567" y="6193299"/>
                </a:lnTo>
                <a:lnTo>
                  <a:pt x="768558" y="6242103"/>
                </a:lnTo>
                <a:lnTo>
                  <a:pt x="773265" y="6292019"/>
                </a:lnTo>
                <a:lnTo>
                  <a:pt x="777680" y="6343073"/>
                </a:lnTo>
                <a:lnTo>
                  <a:pt x="781796" y="6395290"/>
                </a:lnTo>
                <a:lnTo>
                  <a:pt x="785606" y="6448696"/>
                </a:lnTo>
                <a:lnTo>
                  <a:pt x="789105" y="6503317"/>
                </a:lnTo>
                <a:lnTo>
                  <a:pt x="792283" y="6559179"/>
                </a:lnTo>
                <a:lnTo>
                  <a:pt x="795136" y="6616307"/>
                </a:lnTo>
                <a:lnTo>
                  <a:pt x="797655" y="6674727"/>
                </a:lnTo>
                <a:lnTo>
                  <a:pt x="799835" y="6734465"/>
                </a:lnTo>
                <a:lnTo>
                  <a:pt x="801668" y="6795547"/>
                </a:lnTo>
                <a:lnTo>
                  <a:pt x="803148" y="6857996"/>
                </a:lnTo>
                <a:lnTo>
                  <a:pt x="80314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492484" y="0"/>
            <a:ext cx="699515" cy="66095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4409" y="2834132"/>
            <a:ext cx="4123181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9141" y="2063876"/>
            <a:ext cx="520255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000000"/>
                </a:solidFill>
              </a:rPr>
              <a:t>Как </a:t>
            </a:r>
            <a:r>
              <a:rPr sz="3200" spc="145" dirty="0" err="1">
                <a:solidFill>
                  <a:srgbClr val="000000"/>
                </a:solidFill>
              </a:rPr>
              <a:t>получить</a:t>
            </a:r>
            <a:r>
              <a:rPr sz="3200" spc="145" dirty="0">
                <a:solidFill>
                  <a:srgbClr val="000000"/>
                </a:solidFill>
              </a:rPr>
              <a:t> </a:t>
            </a:r>
            <a:r>
              <a:rPr sz="3200" spc="150" dirty="0">
                <a:solidFill>
                  <a:srgbClr val="000000"/>
                </a:solidFill>
              </a:rPr>
              <a:t> </a:t>
            </a:r>
            <a:r>
              <a:rPr lang="ru-RU" sz="3200" spc="150" dirty="0">
                <a:solidFill>
                  <a:srgbClr val="000000"/>
                </a:solidFill>
              </a:rPr>
              <a:t>теле</a:t>
            </a:r>
            <a:r>
              <a:rPr sz="3200" spc="204" dirty="0" err="1">
                <a:solidFill>
                  <a:srgbClr val="000000"/>
                </a:solidFill>
              </a:rPr>
              <a:t>медицинские</a:t>
            </a:r>
            <a:r>
              <a:rPr sz="3200" spc="204" dirty="0">
                <a:solidFill>
                  <a:srgbClr val="000000"/>
                </a:solidFill>
              </a:rPr>
              <a:t> </a:t>
            </a:r>
            <a:r>
              <a:rPr sz="3200" spc="175" dirty="0" err="1">
                <a:solidFill>
                  <a:srgbClr val="000000"/>
                </a:solidFill>
              </a:rPr>
              <a:t>услуги</a:t>
            </a:r>
            <a:endParaRPr sz="3200" dirty="0"/>
          </a:p>
        </p:txBody>
      </p:sp>
      <p:sp>
        <p:nvSpPr>
          <p:cNvPr id="3" name="object 3"/>
          <p:cNvSpPr/>
          <p:nvPr/>
        </p:nvSpPr>
        <p:spPr>
          <a:xfrm>
            <a:off x="4451604" y="570585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4" h="481964">
                <a:moveTo>
                  <a:pt x="481584" y="200406"/>
                </a:moveTo>
                <a:lnTo>
                  <a:pt x="479958" y="192405"/>
                </a:lnTo>
                <a:lnTo>
                  <a:pt x="475526" y="185864"/>
                </a:lnTo>
                <a:lnTo>
                  <a:pt x="468985" y="181457"/>
                </a:lnTo>
                <a:lnTo>
                  <a:pt x="461010" y="179832"/>
                </a:lnTo>
                <a:lnTo>
                  <a:pt x="303276" y="179832"/>
                </a:lnTo>
                <a:lnTo>
                  <a:pt x="303276" y="20828"/>
                </a:lnTo>
                <a:lnTo>
                  <a:pt x="301637" y="12725"/>
                </a:lnTo>
                <a:lnTo>
                  <a:pt x="297192" y="6108"/>
                </a:lnTo>
                <a:lnTo>
                  <a:pt x="290576" y="1638"/>
                </a:lnTo>
                <a:lnTo>
                  <a:pt x="282448" y="0"/>
                </a:lnTo>
                <a:lnTo>
                  <a:pt x="199136" y="0"/>
                </a:lnTo>
                <a:lnTo>
                  <a:pt x="190995" y="1638"/>
                </a:lnTo>
                <a:lnTo>
                  <a:pt x="184378" y="6108"/>
                </a:lnTo>
                <a:lnTo>
                  <a:pt x="179933" y="12725"/>
                </a:lnTo>
                <a:lnTo>
                  <a:pt x="178308" y="20828"/>
                </a:lnTo>
                <a:lnTo>
                  <a:pt x="178308" y="179832"/>
                </a:lnTo>
                <a:lnTo>
                  <a:pt x="20574" y="179832"/>
                </a:lnTo>
                <a:lnTo>
                  <a:pt x="12585" y="181457"/>
                </a:lnTo>
                <a:lnTo>
                  <a:pt x="6045" y="185864"/>
                </a:lnTo>
                <a:lnTo>
                  <a:pt x="1612" y="192405"/>
                </a:lnTo>
                <a:lnTo>
                  <a:pt x="0" y="200406"/>
                </a:lnTo>
                <a:lnTo>
                  <a:pt x="0" y="282702"/>
                </a:lnTo>
                <a:lnTo>
                  <a:pt x="1612" y="290715"/>
                </a:lnTo>
                <a:lnTo>
                  <a:pt x="6045" y="297256"/>
                </a:lnTo>
                <a:lnTo>
                  <a:pt x="12585" y="301663"/>
                </a:lnTo>
                <a:lnTo>
                  <a:pt x="20574" y="303276"/>
                </a:lnTo>
                <a:lnTo>
                  <a:pt x="178308" y="303276"/>
                </a:lnTo>
                <a:lnTo>
                  <a:pt x="178308" y="460756"/>
                </a:lnTo>
                <a:lnTo>
                  <a:pt x="179933" y="468871"/>
                </a:lnTo>
                <a:lnTo>
                  <a:pt x="184378" y="475488"/>
                </a:lnTo>
                <a:lnTo>
                  <a:pt x="190995" y="479958"/>
                </a:lnTo>
                <a:lnTo>
                  <a:pt x="199136" y="481584"/>
                </a:lnTo>
                <a:lnTo>
                  <a:pt x="282448" y="481584"/>
                </a:lnTo>
                <a:lnTo>
                  <a:pt x="290576" y="479958"/>
                </a:lnTo>
                <a:lnTo>
                  <a:pt x="297192" y="475488"/>
                </a:lnTo>
                <a:lnTo>
                  <a:pt x="301637" y="468871"/>
                </a:lnTo>
                <a:lnTo>
                  <a:pt x="303276" y="460756"/>
                </a:lnTo>
                <a:lnTo>
                  <a:pt x="303276" y="303276"/>
                </a:lnTo>
                <a:lnTo>
                  <a:pt x="461010" y="303276"/>
                </a:lnTo>
                <a:lnTo>
                  <a:pt x="468985" y="301663"/>
                </a:lnTo>
                <a:lnTo>
                  <a:pt x="475526" y="297256"/>
                </a:lnTo>
                <a:lnTo>
                  <a:pt x="479958" y="290715"/>
                </a:lnTo>
                <a:lnTo>
                  <a:pt x="481584" y="282702"/>
                </a:lnTo>
                <a:lnTo>
                  <a:pt x="481584" y="200406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8992" y="4038600"/>
            <a:ext cx="607060" cy="605155"/>
          </a:xfrm>
          <a:custGeom>
            <a:avLst/>
            <a:gdLst/>
            <a:ahLst/>
            <a:cxnLst/>
            <a:rect l="l" t="t" r="r" b="b"/>
            <a:pathLst>
              <a:path w="607060" h="605154">
                <a:moveTo>
                  <a:pt x="606552" y="250190"/>
                </a:moveTo>
                <a:lnTo>
                  <a:pt x="604494" y="240004"/>
                </a:lnTo>
                <a:lnTo>
                  <a:pt x="598893" y="231686"/>
                </a:lnTo>
                <a:lnTo>
                  <a:pt x="590575" y="226085"/>
                </a:lnTo>
                <a:lnTo>
                  <a:pt x="580390" y="224028"/>
                </a:lnTo>
                <a:lnTo>
                  <a:pt x="382524" y="224028"/>
                </a:lnTo>
                <a:lnTo>
                  <a:pt x="382524" y="26162"/>
                </a:lnTo>
                <a:lnTo>
                  <a:pt x="380466" y="15976"/>
                </a:lnTo>
                <a:lnTo>
                  <a:pt x="374865" y="7658"/>
                </a:lnTo>
                <a:lnTo>
                  <a:pt x="366547" y="2057"/>
                </a:lnTo>
                <a:lnTo>
                  <a:pt x="356362" y="0"/>
                </a:lnTo>
                <a:lnTo>
                  <a:pt x="251714" y="0"/>
                </a:lnTo>
                <a:lnTo>
                  <a:pt x="241515" y="2057"/>
                </a:lnTo>
                <a:lnTo>
                  <a:pt x="233197" y="7658"/>
                </a:lnTo>
                <a:lnTo>
                  <a:pt x="227596" y="15976"/>
                </a:lnTo>
                <a:lnTo>
                  <a:pt x="225552" y="26162"/>
                </a:lnTo>
                <a:lnTo>
                  <a:pt x="225552" y="224028"/>
                </a:lnTo>
                <a:lnTo>
                  <a:pt x="26162" y="224028"/>
                </a:lnTo>
                <a:lnTo>
                  <a:pt x="15963" y="226085"/>
                </a:lnTo>
                <a:lnTo>
                  <a:pt x="7645" y="231686"/>
                </a:lnTo>
                <a:lnTo>
                  <a:pt x="2044" y="240004"/>
                </a:lnTo>
                <a:lnTo>
                  <a:pt x="0" y="250190"/>
                </a:lnTo>
                <a:lnTo>
                  <a:pt x="0" y="354838"/>
                </a:lnTo>
                <a:lnTo>
                  <a:pt x="2044" y="365036"/>
                </a:lnTo>
                <a:lnTo>
                  <a:pt x="7645" y="373354"/>
                </a:lnTo>
                <a:lnTo>
                  <a:pt x="15963" y="378955"/>
                </a:lnTo>
                <a:lnTo>
                  <a:pt x="26162" y="381000"/>
                </a:lnTo>
                <a:lnTo>
                  <a:pt x="225552" y="381000"/>
                </a:lnTo>
                <a:lnTo>
                  <a:pt x="225552" y="578866"/>
                </a:lnTo>
                <a:lnTo>
                  <a:pt x="227596" y="589064"/>
                </a:lnTo>
                <a:lnTo>
                  <a:pt x="233197" y="597382"/>
                </a:lnTo>
                <a:lnTo>
                  <a:pt x="241515" y="602983"/>
                </a:lnTo>
                <a:lnTo>
                  <a:pt x="251714" y="605028"/>
                </a:lnTo>
                <a:lnTo>
                  <a:pt x="356362" y="605028"/>
                </a:lnTo>
                <a:lnTo>
                  <a:pt x="366547" y="602983"/>
                </a:lnTo>
                <a:lnTo>
                  <a:pt x="374865" y="597382"/>
                </a:lnTo>
                <a:lnTo>
                  <a:pt x="380466" y="589064"/>
                </a:lnTo>
                <a:lnTo>
                  <a:pt x="382524" y="578866"/>
                </a:lnTo>
                <a:lnTo>
                  <a:pt x="382524" y="381000"/>
                </a:lnTo>
                <a:lnTo>
                  <a:pt x="580390" y="381000"/>
                </a:lnTo>
                <a:lnTo>
                  <a:pt x="590575" y="378955"/>
                </a:lnTo>
                <a:lnTo>
                  <a:pt x="598893" y="373354"/>
                </a:lnTo>
                <a:lnTo>
                  <a:pt x="604494" y="365036"/>
                </a:lnTo>
                <a:lnTo>
                  <a:pt x="606552" y="354838"/>
                </a:lnTo>
                <a:lnTo>
                  <a:pt x="606552" y="250190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0240" y="5225795"/>
            <a:ext cx="443865" cy="441959"/>
          </a:xfrm>
          <a:custGeom>
            <a:avLst/>
            <a:gdLst/>
            <a:ahLst/>
            <a:cxnLst/>
            <a:rect l="l" t="t" r="r" b="b"/>
            <a:pathLst>
              <a:path w="443864" h="441960">
                <a:moveTo>
                  <a:pt x="443484" y="182118"/>
                </a:moveTo>
                <a:lnTo>
                  <a:pt x="441985" y="174701"/>
                </a:lnTo>
                <a:lnTo>
                  <a:pt x="437908" y="168643"/>
                </a:lnTo>
                <a:lnTo>
                  <a:pt x="431850" y="164566"/>
                </a:lnTo>
                <a:lnTo>
                  <a:pt x="424434" y="163068"/>
                </a:lnTo>
                <a:lnTo>
                  <a:pt x="278892" y="163068"/>
                </a:lnTo>
                <a:lnTo>
                  <a:pt x="278892" y="19050"/>
                </a:lnTo>
                <a:lnTo>
                  <a:pt x="277393" y="11633"/>
                </a:lnTo>
                <a:lnTo>
                  <a:pt x="273316" y="5575"/>
                </a:lnTo>
                <a:lnTo>
                  <a:pt x="267258" y="1498"/>
                </a:lnTo>
                <a:lnTo>
                  <a:pt x="259842" y="0"/>
                </a:lnTo>
                <a:lnTo>
                  <a:pt x="183642" y="0"/>
                </a:lnTo>
                <a:lnTo>
                  <a:pt x="176212" y="1498"/>
                </a:lnTo>
                <a:lnTo>
                  <a:pt x="170154" y="5575"/>
                </a:lnTo>
                <a:lnTo>
                  <a:pt x="166077" y="11633"/>
                </a:lnTo>
                <a:lnTo>
                  <a:pt x="164592" y="19050"/>
                </a:lnTo>
                <a:lnTo>
                  <a:pt x="164592" y="163068"/>
                </a:lnTo>
                <a:lnTo>
                  <a:pt x="19050" y="163068"/>
                </a:lnTo>
                <a:lnTo>
                  <a:pt x="11620" y="164566"/>
                </a:lnTo>
                <a:lnTo>
                  <a:pt x="5562" y="168643"/>
                </a:lnTo>
                <a:lnTo>
                  <a:pt x="1485" y="174701"/>
                </a:lnTo>
                <a:lnTo>
                  <a:pt x="0" y="182118"/>
                </a:lnTo>
                <a:lnTo>
                  <a:pt x="0" y="258318"/>
                </a:lnTo>
                <a:lnTo>
                  <a:pt x="1485" y="265747"/>
                </a:lnTo>
                <a:lnTo>
                  <a:pt x="5562" y="271805"/>
                </a:lnTo>
                <a:lnTo>
                  <a:pt x="11620" y="275882"/>
                </a:lnTo>
                <a:lnTo>
                  <a:pt x="19050" y="277368"/>
                </a:lnTo>
                <a:lnTo>
                  <a:pt x="164592" y="277368"/>
                </a:lnTo>
                <a:lnTo>
                  <a:pt x="164592" y="422910"/>
                </a:lnTo>
                <a:lnTo>
                  <a:pt x="166077" y="430326"/>
                </a:lnTo>
                <a:lnTo>
                  <a:pt x="170154" y="436384"/>
                </a:lnTo>
                <a:lnTo>
                  <a:pt x="176212" y="440474"/>
                </a:lnTo>
                <a:lnTo>
                  <a:pt x="183642" y="441960"/>
                </a:lnTo>
                <a:lnTo>
                  <a:pt x="259842" y="441960"/>
                </a:lnTo>
                <a:lnTo>
                  <a:pt x="267258" y="440474"/>
                </a:lnTo>
                <a:lnTo>
                  <a:pt x="273316" y="436384"/>
                </a:lnTo>
                <a:lnTo>
                  <a:pt x="277393" y="430326"/>
                </a:lnTo>
                <a:lnTo>
                  <a:pt x="278892" y="422910"/>
                </a:lnTo>
                <a:lnTo>
                  <a:pt x="278892" y="277368"/>
                </a:lnTo>
                <a:lnTo>
                  <a:pt x="424434" y="277368"/>
                </a:lnTo>
                <a:lnTo>
                  <a:pt x="431850" y="275882"/>
                </a:lnTo>
                <a:lnTo>
                  <a:pt x="437908" y="271805"/>
                </a:lnTo>
                <a:lnTo>
                  <a:pt x="441985" y="265747"/>
                </a:lnTo>
                <a:lnTo>
                  <a:pt x="443484" y="258318"/>
                </a:lnTo>
                <a:lnTo>
                  <a:pt x="443484" y="182118"/>
                </a:lnTo>
                <a:close/>
              </a:path>
            </a:pathLst>
          </a:custGeom>
          <a:solidFill>
            <a:srgbClr val="1AB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803275" cy="6858000"/>
            <a:chOff x="0" y="0"/>
            <a:chExt cx="803275" cy="685800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803275" cy="6858000"/>
            </a:xfrm>
            <a:custGeom>
              <a:avLst/>
              <a:gdLst/>
              <a:ahLst/>
              <a:cxnLst/>
              <a:rect l="l" t="t" r="r" b="b"/>
              <a:pathLst>
                <a:path w="803275" h="6858000">
                  <a:moveTo>
                    <a:pt x="280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272254" y="6858000"/>
                  </a:lnTo>
                  <a:lnTo>
                    <a:pt x="282026" y="6813896"/>
                  </a:lnTo>
                  <a:lnTo>
                    <a:pt x="292159" y="6769687"/>
                  </a:lnTo>
                  <a:lnTo>
                    <a:pt x="302433" y="6726274"/>
                  </a:lnTo>
                  <a:lnTo>
                    <a:pt x="312838" y="6683606"/>
                  </a:lnTo>
                  <a:lnTo>
                    <a:pt x="323364" y="6641629"/>
                  </a:lnTo>
                  <a:lnTo>
                    <a:pt x="334003" y="6600293"/>
                  </a:lnTo>
                  <a:lnTo>
                    <a:pt x="344743" y="6559546"/>
                  </a:lnTo>
                  <a:lnTo>
                    <a:pt x="355576" y="6519335"/>
                  </a:lnTo>
                  <a:lnTo>
                    <a:pt x="366491" y="6479609"/>
                  </a:lnTo>
                  <a:lnTo>
                    <a:pt x="377481" y="6440315"/>
                  </a:lnTo>
                  <a:lnTo>
                    <a:pt x="388534" y="6401402"/>
                  </a:lnTo>
                  <a:lnTo>
                    <a:pt x="399641" y="6362818"/>
                  </a:lnTo>
                  <a:lnTo>
                    <a:pt x="410792" y="6324511"/>
                  </a:lnTo>
                  <a:lnTo>
                    <a:pt x="421979" y="6286428"/>
                  </a:lnTo>
                  <a:lnTo>
                    <a:pt x="433191" y="6248519"/>
                  </a:lnTo>
                  <a:lnTo>
                    <a:pt x="478101" y="6097575"/>
                  </a:lnTo>
                  <a:lnTo>
                    <a:pt x="489296" y="6059752"/>
                  </a:lnTo>
                  <a:lnTo>
                    <a:pt x="500459" y="6021791"/>
                  </a:lnTo>
                  <a:lnTo>
                    <a:pt x="511580" y="5983639"/>
                  </a:lnTo>
                  <a:lnTo>
                    <a:pt x="522649" y="5945245"/>
                  </a:lnTo>
                  <a:lnTo>
                    <a:pt x="533658" y="5906557"/>
                  </a:lnTo>
                  <a:lnTo>
                    <a:pt x="544596" y="5867522"/>
                  </a:lnTo>
                  <a:lnTo>
                    <a:pt x="555453" y="5828090"/>
                  </a:lnTo>
                  <a:lnTo>
                    <a:pt x="566221" y="5788207"/>
                  </a:lnTo>
                  <a:lnTo>
                    <a:pt x="576890" y="5747822"/>
                  </a:lnTo>
                  <a:lnTo>
                    <a:pt x="587449" y="5706884"/>
                  </a:lnTo>
                  <a:lnTo>
                    <a:pt x="597890" y="5665340"/>
                  </a:lnTo>
                  <a:lnTo>
                    <a:pt x="608203" y="5623138"/>
                  </a:lnTo>
                  <a:lnTo>
                    <a:pt x="618378" y="5580226"/>
                  </a:lnTo>
                  <a:lnTo>
                    <a:pt x="628406" y="5536553"/>
                  </a:lnTo>
                  <a:lnTo>
                    <a:pt x="638276" y="5492066"/>
                  </a:lnTo>
                  <a:lnTo>
                    <a:pt x="647980" y="5446714"/>
                  </a:lnTo>
                  <a:lnTo>
                    <a:pt x="657508" y="5400444"/>
                  </a:lnTo>
                  <a:lnTo>
                    <a:pt x="666850" y="5353206"/>
                  </a:lnTo>
                  <a:lnTo>
                    <a:pt x="675997" y="5304946"/>
                  </a:lnTo>
                  <a:lnTo>
                    <a:pt x="684939" y="5255613"/>
                  </a:lnTo>
                  <a:lnTo>
                    <a:pt x="693666" y="5205154"/>
                  </a:lnTo>
                  <a:lnTo>
                    <a:pt x="702169" y="5153519"/>
                  </a:lnTo>
                  <a:lnTo>
                    <a:pt x="710438" y="5100655"/>
                  </a:lnTo>
                  <a:lnTo>
                    <a:pt x="718464" y="5046510"/>
                  </a:lnTo>
                  <a:lnTo>
                    <a:pt x="726237" y="4991033"/>
                  </a:lnTo>
                  <a:lnTo>
                    <a:pt x="733747" y="4934170"/>
                  </a:lnTo>
                  <a:lnTo>
                    <a:pt x="740985" y="4875872"/>
                  </a:lnTo>
                  <a:lnTo>
                    <a:pt x="747942" y="4816084"/>
                  </a:lnTo>
                  <a:lnTo>
                    <a:pt x="754607" y="4754756"/>
                  </a:lnTo>
                  <a:lnTo>
                    <a:pt x="760971" y="4691836"/>
                  </a:lnTo>
                  <a:lnTo>
                    <a:pt x="767024" y="4627272"/>
                  </a:lnTo>
                  <a:lnTo>
                    <a:pt x="772758" y="4561011"/>
                  </a:lnTo>
                  <a:lnTo>
                    <a:pt x="778161" y="4493002"/>
                  </a:lnTo>
                  <a:lnTo>
                    <a:pt x="783226" y="4423193"/>
                  </a:lnTo>
                  <a:lnTo>
                    <a:pt x="787941" y="4351532"/>
                  </a:lnTo>
                  <a:lnTo>
                    <a:pt x="792298" y="4277968"/>
                  </a:lnTo>
                  <a:lnTo>
                    <a:pt x="796287" y="4202447"/>
                  </a:lnTo>
                  <a:lnTo>
                    <a:pt x="799898" y="4124919"/>
                  </a:lnTo>
                  <a:lnTo>
                    <a:pt x="803121" y="4045330"/>
                  </a:lnTo>
                  <a:lnTo>
                    <a:pt x="803070" y="3982010"/>
                  </a:lnTo>
                  <a:lnTo>
                    <a:pt x="802639" y="3920075"/>
                  </a:lnTo>
                  <a:lnTo>
                    <a:pt x="801835" y="3859499"/>
                  </a:lnTo>
                  <a:lnTo>
                    <a:pt x="800664" y="3800258"/>
                  </a:lnTo>
                  <a:lnTo>
                    <a:pt x="799133" y="3742325"/>
                  </a:lnTo>
                  <a:lnTo>
                    <a:pt x="797251" y="3685674"/>
                  </a:lnTo>
                  <a:lnTo>
                    <a:pt x="795022" y="3630280"/>
                  </a:lnTo>
                  <a:lnTo>
                    <a:pt x="792454" y="3576118"/>
                  </a:lnTo>
                  <a:lnTo>
                    <a:pt x="789554" y="3523160"/>
                  </a:lnTo>
                  <a:lnTo>
                    <a:pt x="786329" y="3471382"/>
                  </a:lnTo>
                  <a:lnTo>
                    <a:pt x="782786" y="3420758"/>
                  </a:lnTo>
                  <a:lnTo>
                    <a:pt x="778931" y="3371262"/>
                  </a:lnTo>
                  <a:lnTo>
                    <a:pt x="774772" y="3322868"/>
                  </a:lnTo>
                  <a:lnTo>
                    <a:pt x="770314" y="3275550"/>
                  </a:lnTo>
                  <a:lnTo>
                    <a:pt x="765566" y="3229284"/>
                  </a:lnTo>
                  <a:lnTo>
                    <a:pt x="760534" y="3184042"/>
                  </a:lnTo>
                  <a:lnTo>
                    <a:pt x="755224" y="3139800"/>
                  </a:lnTo>
                  <a:lnTo>
                    <a:pt x="749645" y="3096531"/>
                  </a:lnTo>
                  <a:lnTo>
                    <a:pt x="743801" y="3054210"/>
                  </a:lnTo>
                  <a:lnTo>
                    <a:pt x="737701" y="3012812"/>
                  </a:lnTo>
                  <a:lnTo>
                    <a:pt x="731351" y="2972309"/>
                  </a:lnTo>
                  <a:lnTo>
                    <a:pt x="724759" y="2932677"/>
                  </a:lnTo>
                  <a:lnTo>
                    <a:pt x="717930" y="2893890"/>
                  </a:lnTo>
                  <a:lnTo>
                    <a:pt x="710872" y="2855922"/>
                  </a:lnTo>
                  <a:lnTo>
                    <a:pt x="696095" y="2782340"/>
                  </a:lnTo>
                  <a:lnTo>
                    <a:pt x="680485" y="2711726"/>
                  </a:lnTo>
                  <a:lnTo>
                    <a:pt x="664094" y="2643873"/>
                  </a:lnTo>
                  <a:lnTo>
                    <a:pt x="646979" y="2578575"/>
                  </a:lnTo>
                  <a:lnTo>
                    <a:pt x="629193" y="2515626"/>
                  </a:lnTo>
                  <a:lnTo>
                    <a:pt x="610792" y="2454821"/>
                  </a:lnTo>
                  <a:lnTo>
                    <a:pt x="591832" y="2395954"/>
                  </a:lnTo>
                  <a:lnTo>
                    <a:pt x="572365" y="2338818"/>
                  </a:lnTo>
                  <a:lnTo>
                    <a:pt x="552448" y="2283207"/>
                  </a:lnTo>
                  <a:lnTo>
                    <a:pt x="532136" y="2228917"/>
                  </a:lnTo>
                  <a:lnTo>
                    <a:pt x="511482" y="2175739"/>
                  </a:lnTo>
                  <a:lnTo>
                    <a:pt x="490543" y="2123469"/>
                  </a:lnTo>
                  <a:lnTo>
                    <a:pt x="469372" y="2071901"/>
                  </a:lnTo>
                  <a:lnTo>
                    <a:pt x="448025" y="2020829"/>
                  </a:lnTo>
                  <a:lnTo>
                    <a:pt x="426557" y="1970046"/>
                  </a:lnTo>
                  <a:lnTo>
                    <a:pt x="383476" y="1868525"/>
                  </a:lnTo>
                  <a:lnTo>
                    <a:pt x="372715" y="1843004"/>
                  </a:lnTo>
                  <a:lnTo>
                    <a:pt x="351254" y="1791613"/>
                  </a:lnTo>
                  <a:lnTo>
                    <a:pt x="329919" y="1739585"/>
                  </a:lnTo>
                  <a:lnTo>
                    <a:pt x="308763" y="1686713"/>
                  </a:lnTo>
                  <a:lnTo>
                    <a:pt x="287843" y="1632792"/>
                  </a:lnTo>
                  <a:lnTo>
                    <a:pt x="267213" y="1577617"/>
                  </a:lnTo>
                  <a:lnTo>
                    <a:pt x="246927" y="1520980"/>
                  </a:lnTo>
                  <a:lnTo>
                    <a:pt x="227042" y="1462676"/>
                  </a:lnTo>
                  <a:lnTo>
                    <a:pt x="207611" y="1402499"/>
                  </a:lnTo>
                  <a:lnTo>
                    <a:pt x="188689" y="1340242"/>
                  </a:lnTo>
                  <a:lnTo>
                    <a:pt x="170332" y="1275701"/>
                  </a:lnTo>
                  <a:lnTo>
                    <a:pt x="152594" y="1208669"/>
                  </a:lnTo>
                  <a:lnTo>
                    <a:pt x="135530" y="1138940"/>
                  </a:lnTo>
                  <a:lnTo>
                    <a:pt x="119195" y="1066308"/>
                  </a:lnTo>
                  <a:lnTo>
                    <a:pt x="111318" y="1028839"/>
                  </a:lnTo>
                  <a:lnTo>
                    <a:pt x="103644" y="990567"/>
                  </a:lnTo>
                  <a:lnTo>
                    <a:pt x="96180" y="951466"/>
                  </a:lnTo>
                  <a:lnTo>
                    <a:pt x="88931" y="911511"/>
                  </a:lnTo>
                  <a:lnTo>
                    <a:pt x="81907" y="870676"/>
                  </a:lnTo>
                  <a:lnTo>
                    <a:pt x="75112" y="828934"/>
                  </a:lnTo>
                  <a:lnTo>
                    <a:pt x="68555" y="786261"/>
                  </a:lnTo>
                  <a:lnTo>
                    <a:pt x="62242" y="742631"/>
                  </a:lnTo>
                  <a:lnTo>
                    <a:pt x="56179" y="698017"/>
                  </a:lnTo>
                  <a:lnTo>
                    <a:pt x="50374" y="652394"/>
                  </a:lnTo>
                  <a:lnTo>
                    <a:pt x="44833" y="605737"/>
                  </a:lnTo>
                  <a:lnTo>
                    <a:pt x="39564" y="558019"/>
                  </a:lnTo>
                  <a:lnTo>
                    <a:pt x="34574" y="509215"/>
                  </a:lnTo>
                  <a:lnTo>
                    <a:pt x="29868" y="459299"/>
                  </a:lnTo>
                  <a:lnTo>
                    <a:pt x="25454" y="408246"/>
                  </a:lnTo>
                  <a:lnTo>
                    <a:pt x="21339" y="356029"/>
                  </a:lnTo>
                  <a:lnTo>
                    <a:pt x="17530" y="302623"/>
                  </a:lnTo>
                  <a:lnTo>
                    <a:pt x="14033" y="248001"/>
                  </a:lnTo>
                  <a:lnTo>
                    <a:pt x="10855" y="192140"/>
                  </a:lnTo>
                  <a:lnTo>
                    <a:pt x="8004" y="135011"/>
                  </a:lnTo>
                  <a:lnTo>
                    <a:pt x="5486" y="76591"/>
                  </a:lnTo>
                  <a:lnTo>
                    <a:pt x="3308" y="16853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1731"/>
              <a:ext cx="699490" cy="6632448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6500" y="2276854"/>
            <a:ext cx="5905500" cy="45811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732790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Скачайте </a:t>
            </a:r>
            <a:r>
              <a:rPr sz="3200" spc="165" dirty="0">
                <a:solidFill>
                  <a:srgbClr val="FF6616"/>
                </a:solidFill>
              </a:rPr>
              <a:t>мобильное </a:t>
            </a:r>
            <a:r>
              <a:rPr sz="3200" spc="170" dirty="0">
                <a:solidFill>
                  <a:srgbClr val="FF6616"/>
                </a:solidFill>
              </a:rPr>
              <a:t> </a:t>
            </a:r>
            <a:r>
              <a:rPr sz="3200" spc="175" dirty="0">
                <a:solidFill>
                  <a:srgbClr val="FF6616"/>
                </a:solidFill>
              </a:rPr>
              <a:t>приложение</a:t>
            </a:r>
            <a:r>
              <a:rPr sz="3200" spc="-70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Доктор</a:t>
            </a:r>
            <a:r>
              <a:rPr sz="3200" spc="-40" dirty="0">
                <a:solidFill>
                  <a:srgbClr val="FF6616"/>
                </a:solidFill>
              </a:rPr>
              <a:t> </a:t>
            </a:r>
            <a:r>
              <a:rPr sz="3200" spc="185" dirty="0">
                <a:solidFill>
                  <a:srgbClr val="FF6616"/>
                </a:solidFill>
              </a:rPr>
              <a:t>рядом</a:t>
            </a:r>
            <a:r>
              <a:rPr sz="3200" spc="-50" dirty="0">
                <a:solidFill>
                  <a:srgbClr val="FF6616"/>
                </a:solidFill>
              </a:rPr>
              <a:t> </a:t>
            </a:r>
            <a:r>
              <a:rPr sz="3200" spc="-114" dirty="0">
                <a:solidFill>
                  <a:srgbClr val="FF6616"/>
                </a:solidFill>
              </a:rPr>
              <a:t>24/7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50593"/>
            <a:ext cx="4304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70" dirty="0">
                <a:latin typeface="Verdana"/>
                <a:cs typeface="Verdana"/>
              </a:rPr>
              <a:t>Оно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д</a:t>
            </a:r>
            <a:r>
              <a:rPr sz="1600" spc="45" dirty="0">
                <a:latin typeface="Verdana"/>
                <a:cs typeface="Verdana"/>
              </a:rPr>
              <a:t>о</a:t>
            </a:r>
            <a:r>
              <a:rPr sz="1600" spc="30" dirty="0">
                <a:latin typeface="Verdana"/>
                <a:cs typeface="Verdana"/>
              </a:rPr>
              <a:t>ступно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в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App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100" dirty="0">
                <a:latin typeface="Verdana"/>
                <a:cs typeface="Verdana"/>
              </a:rPr>
              <a:t>S</a:t>
            </a:r>
            <a:r>
              <a:rPr sz="1600" spc="15" dirty="0">
                <a:latin typeface="Verdana"/>
                <a:cs typeface="Verdana"/>
              </a:rPr>
              <a:t>tore</a:t>
            </a:r>
            <a:r>
              <a:rPr sz="1600" spc="-160" dirty="0">
                <a:latin typeface="Verdana"/>
                <a:cs typeface="Verdana"/>
              </a:rPr>
              <a:t> </a:t>
            </a:r>
            <a:r>
              <a:rPr sz="1600" spc="85" dirty="0">
                <a:latin typeface="Verdana"/>
                <a:cs typeface="Verdana"/>
              </a:rPr>
              <a:t>и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G</a:t>
            </a:r>
            <a:r>
              <a:rPr sz="1600" spc="10" dirty="0">
                <a:latin typeface="Verdana"/>
                <a:cs typeface="Verdana"/>
              </a:rPr>
              <a:t>o</a:t>
            </a:r>
            <a:r>
              <a:rPr sz="1600" spc="30" dirty="0">
                <a:latin typeface="Verdana"/>
                <a:cs typeface="Verdana"/>
              </a:rPr>
              <a:t>o</a:t>
            </a:r>
            <a:r>
              <a:rPr sz="1600" spc="45" dirty="0">
                <a:latin typeface="Verdana"/>
                <a:cs typeface="Verdana"/>
              </a:rPr>
              <a:t>gle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Pla</a:t>
            </a:r>
            <a:r>
              <a:rPr sz="1600" spc="25" dirty="0">
                <a:latin typeface="Verdana"/>
                <a:cs typeface="Verdana"/>
              </a:rPr>
              <a:t>y</a:t>
            </a:r>
            <a:r>
              <a:rPr sz="1600" spc="-22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8032" y="2756916"/>
            <a:ext cx="1976627" cy="5715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8032" y="3508247"/>
            <a:ext cx="1976627" cy="5730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99055" y="2774480"/>
            <a:ext cx="1303079" cy="1303278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106667" y="1827276"/>
            <a:ext cx="3156585" cy="5031105"/>
            <a:chOff x="6106667" y="1827276"/>
            <a:chExt cx="3156585" cy="503110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2303" y="2090928"/>
              <a:ext cx="2735579" cy="47670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06667" y="1827276"/>
              <a:ext cx="3156204" cy="5030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89693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190" dirty="0">
                <a:solidFill>
                  <a:srgbClr val="FF6616"/>
                </a:solidFill>
              </a:rPr>
              <a:t>Авторизуйтесь</a:t>
            </a:r>
            <a:r>
              <a:rPr sz="3200" spc="-75" dirty="0">
                <a:solidFill>
                  <a:srgbClr val="FF6616"/>
                </a:solidFill>
              </a:rPr>
              <a:t> </a:t>
            </a:r>
            <a:r>
              <a:rPr sz="3200" spc="170" dirty="0">
                <a:solidFill>
                  <a:srgbClr val="FF6616"/>
                </a:solidFill>
              </a:rPr>
              <a:t>или</a:t>
            </a:r>
            <a:r>
              <a:rPr sz="3200" spc="-45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зарегистрируйтесь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313434"/>
            <a:ext cx="376364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5" dirty="0">
                <a:latin typeface="Verdana"/>
                <a:cs typeface="Verdana"/>
              </a:rPr>
              <a:t>Для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0" dirty="0">
                <a:latin typeface="Verdana"/>
                <a:cs typeface="Verdana"/>
              </a:rPr>
              <a:t>ого</a:t>
            </a:r>
            <a:r>
              <a:rPr sz="1600" spc="-365" dirty="0">
                <a:latin typeface="Verdana"/>
                <a:cs typeface="Verdana"/>
              </a:rPr>
              <a:t>: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80" dirty="0">
                <a:latin typeface="Verdana"/>
                <a:cs typeface="Verdana"/>
              </a:rPr>
              <a:t>Наж</a:t>
            </a:r>
            <a:r>
              <a:rPr sz="1600" spc="70" dirty="0">
                <a:latin typeface="Verdana"/>
                <a:cs typeface="Verdana"/>
              </a:rPr>
              <a:t>м</a:t>
            </a:r>
            <a:r>
              <a:rPr sz="1600" spc="40" dirty="0">
                <a:latin typeface="Verdana"/>
                <a:cs typeface="Verdana"/>
              </a:rPr>
              <a:t>ите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-235" dirty="0">
                <a:latin typeface="Verdana"/>
                <a:cs typeface="Verdana"/>
              </a:rPr>
              <a:t>«</a:t>
            </a:r>
            <a:r>
              <a:rPr sz="1600" spc="20" dirty="0">
                <a:latin typeface="Verdana"/>
                <a:cs typeface="Verdana"/>
              </a:rPr>
              <a:t>Вх</a:t>
            </a:r>
            <a:r>
              <a:rPr sz="1600" spc="10" dirty="0">
                <a:latin typeface="Verdana"/>
                <a:cs typeface="Verdana"/>
              </a:rPr>
              <a:t>о</a:t>
            </a:r>
            <a:r>
              <a:rPr sz="1600" spc="-130" dirty="0">
                <a:latin typeface="Verdana"/>
                <a:cs typeface="Verdana"/>
              </a:rPr>
              <a:t>д».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55" dirty="0">
                <a:latin typeface="Verdana"/>
                <a:cs typeface="Verdana"/>
              </a:rPr>
              <a:t>Вве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90" dirty="0">
                <a:latin typeface="Verdana"/>
                <a:cs typeface="Verdana"/>
              </a:rPr>
              <a:t>омер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5" dirty="0">
                <a:latin typeface="Verdana"/>
                <a:cs typeface="Verdana"/>
              </a:rPr>
              <a:t>лефона.</a:t>
            </a:r>
            <a:endParaRPr sz="16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30" dirty="0">
                <a:latin typeface="Verdana"/>
                <a:cs typeface="Verdana"/>
              </a:rPr>
              <a:t>Получите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код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подтверждения.</a:t>
            </a:r>
            <a:endParaRPr sz="16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AutoNum type="arabicPeriod"/>
              <a:tabLst>
                <a:tab pos="354965" algn="l"/>
                <a:tab pos="356235" algn="l"/>
              </a:tabLst>
            </a:pPr>
            <a:r>
              <a:rPr sz="1600" spc="60" dirty="0">
                <a:latin typeface="Verdana"/>
                <a:cs typeface="Verdana"/>
              </a:rPr>
              <a:t>Ук</a:t>
            </a:r>
            <a:r>
              <a:rPr sz="1600" spc="45" dirty="0">
                <a:latin typeface="Verdana"/>
                <a:cs typeface="Verdana"/>
              </a:rPr>
              <a:t>аж</a:t>
            </a:r>
            <a:r>
              <a:rPr sz="1600" spc="30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20" dirty="0">
                <a:latin typeface="Verdana"/>
                <a:cs typeface="Verdana"/>
              </a:rPr>
              <a:t>обх</a:t>
            </a:r>
            <a:r>
              <a:rPr sz="1600" spc="10" dirty="0">
                <a:latin typeface="Verdana"/>
                <a:cs typeface="Verdana"/>
              </a:rPr>
              <a:t>о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80" dirty="0">
                <a:latin typeface="Verdana"/>
                <a:cs typeface="Verdana"/>
              </a:rPr>
              <a:t>м</a:t>
            </a:r>
            <a:r>
              <a:rPr sz="1600" spc="85" dirty="0">
                <a:latin typeface="Verdana"/>
                <a:cs typeface="Verdana"/>
              </a:rPr>
              <a:t>ы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д</a:t>
            </a:r>
            <a:r>
              <a:rPr sz="1600" spc="10" dirty="0">
                <a:latin typeface="Verdana"/>
                <a:cs typeface="Verdana"/>
              </a:rPr>
              <a:t>а</a:t>
            </a:r>
            <a:r>
              <a:rPr sz="1600" spc="65" dirty="0">
                <a:latin typeface="Verdana"/>
                <a:cs typeface="Verdana"/>
              </a:rPr>
              <a:t>нн</a:t>
            </a:r>
            <a:r>
              <a:rPr sz="1600" spc="-45" dirty="0">
                <a:latin typeface="Verdana"/>
                <a:cs typeface="Verdana"/>
              </a:rPr>
              <a:t>ые,  </a:t>
            </a:r>
            <a:r>
              <a:rPr sz="1600" spc="30" dirty="0">
                <a:latin typeface="Verdana"/>
                <a:cs typeface="Verdana"/>
              </a:rPr>
              <a:t>следуя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инструкции.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29371" y="2322576"/>
            <a:ext cx="2550160" cy="4535805"/>
            <a:chOff x="7929371" y="2322576"/>
            <a:chExt cx="2550160" cy="45358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15309" y="2632070"/>
              <a:ext cx="1855667" cy="4006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29371" y="2322576"/>
              <a:ext cx="2549652" cy="4535420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5122164" y="2322576"/>
            <a:ext cx="2548255" cy="4535805"/>
            <a:chOff x="5122164" y="2322576"/>
            <a:chExt cx="2548255" cy="45358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65420" y="2632070"/>
              <a:ext cx="2118360" cy="422592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22164" y="2322576"/>
              <a:ext cx="2548128" cy="45354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65004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Как</a:t>
            </a:r>
            <a:r>
              <a:rPr sz="3200" spc="-30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получить</a:t>
            </a:r>
            <a:r>
              <a:rPr sz="3200" spc="-65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консультацию </a:t>
            </a:r>
            <a:r>
              <a:rPr sz="3200" spc="-925" dirty="0">
                <a:solidFill>
                  <a:srgbClr val="FF6616"/>
                </a:solidFill>
              </a:rPr>
              <a:t> </a:t>
            </a:r>
            <a:r>
              <a:rPr sz="3200" spc="180" dirty="0">
                <a:solidFill>
                  <a:srgbClr val="FF6616"/>
                </a:solidFill>
              </a:rPr>
              <a:t>дежурного</a:t>
            </a:r>
            <a:r>
              <a:rPr sz="3200" spc="-55" dirty="0">
                <a:solidFill>
                  <a:srgbClr val="FF6616"/>
                </a:solidFill>
              </a:rPr>
              <a:t> </a:t>
            </a:r>
            <a:r>
              <a:rPr sz="3200" spc="90" dirty="0">
                <a:solidFill>
                  <a:srgbClr val="FF6616"/>
                </a:solidFill>
              </a:rPr>
              <a:t>врача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89886"/>
            <a:ext cx="45459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95" dirty="0">
                <a:latin typeface="Verdana"/>
                <a:cs typeface="Verdana"/>
              </a:rPr>
              <a:t>В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0" dirty="0">
                <a:latin typeface="Verdana"/>
                <a:cs typeface="Verdana"/>
              </a:rPr>
              <a:t>раз</a:t>
            </a:r>
            <a:r>
              <a:rPr sz="1600" spc="35" dirty="0">
                <a:latin typeface="Verdana"/>
                <a:cs typeface="Verdana"/>
              </a:rPr>
              <a:t>д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35" dirty="0">
                <a:latin typeface="Verdana"/>
                <a:cs typeface="Verdana"/>
              </a:rPr>
              <a:t>ле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-229" dirty="0">
                <a:latin typeface="Verdana"/>
                <a:cs typeface="Verdana"/>
              </a:rPr>
              <a:t>«</a:t>
            </a:r>
            <a:r>
              <a:rPr sz="1600" spc="5" dirty="0">
                <a:latin typeface="Verdana"/>
                <a:cs typeface="Verdana"/>
              </a:rPr>
              <a:t>З</a:t>
            </a:r>
            <a:r>
              <a:rPr sz="1600" spc="-5" dirty="0">
                <a:latin typeface="Verdana"/>
                <a:cs typeface="Verdana"/>
              </a:rPr>
              <a:t>а</a:t>
            </a:r>
            <a:r>
              <a:rPr sz="1600" spc="45" dirty="0">
                <a:latin typeface="Verdana"/>
                <a:cs typeface="Verdana"/>
              </a:rPr>
              <a:t>пис</a:t>
            </a:r>
            <a:r>
              <a:rPr sz="1600" spc="30" dirty="0">
                <a:latin typeface="Verdana"/>
                <a:cs typeface="Verdana"/>
              </a:rPr>
              <a:t>а</a:t>
            </a:r>
            <a:r>
              <a:rPr sz="1600" spc="-10" dirty="0">
                <a:latin typeface="Verdana"/>
                <a:cs typeface="Verdana"/>
              </a:rPr>
              <a:t>ть</a:t>
            </a:r>
            <a:r>
              <a:rPr sz="1600" spc="-55" dirty="0">
                <a:latin typeface="Verdana"/>
                <a:cs typeface="Verdana"/>
              </a:rPr>
              <a:t>ся»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600" spc="45" dirty="0">
                <a:latin typeface="Verdana"/>
                <a:cs typeface="Verdana"/>
              </a:rPr>
              <a:t>выберите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50" dirty="0">
                <a:latin typeface="Verdana"/>
                <a:cs typeface="Verdana"/>
              </a:rPr>
              <a:t>врача: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25" dirty="0">
                <a:latin typeface="Verdana"/>
                <a:cs typeface="Verdana"/>
              </a:rPr>
              <a:t>терапевта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или</a:t>
            </a:r>
            <a:r>
              <a:rPr sz="1600" spc="-114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педиатра. </a:t>
            </a:r>
            <a:r>
              <a:rPr sz="1600" spc="-54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Ук</a:t>
            </a:r>
            <a:r>
              <a:rPr sz="1600" spc="45" dirty="0">
                <a:latin typeface="Verdana"/>
                <a:cs typeface="Verdana"/>
              </a:rPr>
              <a:t>аж</a:t>
            </a:r>
            <a:r>
              <a:rPr sz="1600" spc="30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пацие</a:t>
            </a:r>
            <a:r>
              <a:rPr sz="1600" spc="5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25" dirty="0">
                <a:latin typeface="Verdana"/>
                <a:cs typeface="Verdana"/>
              </a:rPr>
              <a:t>а</a:t>
            </a:r>
            <a:r>
              <a:rPr sz="1600" spc="-15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по</a:t>
            </a:r>
            <a:r>
              <a:rPr sz="1600" spc="45" dirty="0">
                <a:latin typeface="Verdana"/>
                <a:cs typeface="Verdana"/>
              </a:rPr>
              <a:t>д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35" dirty="0">
                <a:latin typeface="Verdana"/>
                <a:cs typeface="Verdana"/>
              </a:rPr>
              <a:t>в</a:t>
            </a:r>
            <a:r>
              <a:rPr sz="1600" spc="40" dirty="0">
                <a:latin typeface="Verdana"/>
                <a:cs typeface="Verdana"/>
              </a:rPr>
              <a:t>е</a:t>
            </a:r>
            <a:r>
              <a:rPr sz="1600" spc="100" dirty="0">
                <a:latin typeface="Verdana"/>
                <a:cs typeface="Verdana"/>
              </a:rPr>
              <a:t>р</a:t>
            </a:r>
            <a:r>
              <a:rPr sz="1600" spc="70" dirty="0">
                <a:latin typeface="Verdana"/>
                <a:cs typeface="Verdana"/>
              </a:rPr>
              <a:t>д</a:t>
            </a:r>
            <a:r>
              <a:rPr sz="1600" spc="65" dirty="0">
                <a:latin typeface="Verdana"/>
                <a:cs typeface="Verdana"/>
              </a:rPr>
              <a:t>и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з</a:t>
            </a:r>
            <a:r>
              <a:rPr sz="1600" spc="-10" dirty="0">
                <a:latin typeface="Verdana"/>
                <a:cs typeface="Verdana"/>
              </a:rPr>
              <a:t>а</a:t>
            </a:r>
            <a:r>
              <a:rPr sz="1600" spc="50" dirty="0">
                <a:latin typeface="Verdana"/>
                <a:cs typeface="Verdana"/>
              </a:rPr>
              <a:t>пис</a:t>
            </a:r>
            <a:r>
              <a:rPr sz="1600" spc="35" dirty="0">
                <a:latin typeface="Verdana"/>
                <a:cs typeface="Verdana"/>
              </a:rPr>
              <a:t>ь</a:t>
            </a:r>
            <a:r>
              <a:rPr sz="1600" spc="-220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9255" y="1549908"/>
            <a:ext cx="3793490" cy="5308600"/>
            <a:chOff x="6239255" y="1549908"/>
            <a:chExt cx="3793490" cy="530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6399" y="1865376"/>
              <a:ext cx="3038036" cy="49926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1549908"/>
              <a:ext cx="3793236" cy="5308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881" y="578357"/>
            <a:ext cx="65004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135" dirty="0">
                <a:solidFill>
                  <a:srgbClr val="FF6616"/>
                </a:solidFill>
              </a:rPr>
              <a:t>Как</a:t>
            </a:r>
            <a:r>
              <a:rPr sz="3200" spc="-30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получить</a:t>
            </a:r>
            <a:r>
              <a:rPr sz="3200" spc="-65" dirty="0">
                <a:solidFill>
                  <a:srgbClr val="FF6616"/>
                </a:solidFill>
              </a:rPr>
              <a:t> </a:t>
            </a:r>
            <a:r>
              <a:rPr sz="3200" spc="145" dirty="0">
                <a:solidFill>
                  <a:srgbClr val="FF6616"/>
                </a:solidFill>
              </a:rPr>
              <a:t>консультацию </a:t>
            </a:r>
            <a:r>
              <a:rPr sz="3200" spc="-925" dirty="0">
                <a:solidFill>
                  <a:srgbClr val="FF6616"/>
                </a:solidFill>
              </a:rPr>
              <a:t> </a:t>
            </a:r>
            <a:r>
              <a:rPr sz="3200" spc="160" dirty="0">
                <a:solidFill>
                  <a:srgbClr val="FF6616"/>
                </a:solidFill>
              </a:rPr>
              <a:t>узкого</a:t>
            </a:r>
            <a:r>
              <a:rPr sz="3200" spc="-40" dirty="0">
                <a:solidFill>
                  <a:srgbClr val="FF6616"/>
                </a:solidFill>
              </a:rPr>
              <a:t> </a:t>
            </a:r>
            <a:r>
              <a:rPr sz="3200" spc="90" dirty="0">
                <a:solidFill>
                  <a:srgbClr val="FF6616"/>
                </a:solidFill>
              </a:rPr>
              <a:t>врача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52601" y="1889886"/>
            <a:ext cx="439928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40" dirty="0">
                <a:latin typeface="Verdana"/>
                <a:cs typeface="Verdana"/>
              </a:rPr>
              <a:t>На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главном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5" dirty="0">
                <a:latin typeface="Verdana"/>
                <a:cs typeface="Verdana"/>
              </a:rPr>
              <a:t>экране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выберите</a:t>
            </a:r>
            <a:r>
              <a:rPr sz="1600" spc="-120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пункт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-25" dirty="0">
                <a:latin typeface="Verdana"/>
                <a:cs typeface="Verdana"/>
              </a:rPr>
              <a:t>«О</a:t>
            </a:r>
            <a:r>
              <a:rPr sz="1600" spc="-20" dirty="0">
                <a:latin typeface="Verdana"/>
                <a:cs typeface="Verdana"/>
              </a:rPr>
              <a:t>н</a:t>
            </a:r>
            <a:r>
              <a:rPr sz="1600" dirty="0">
                <a:latin typeface="Verdana"/>
                <a:cs typeface="Verdana"/>
              </a:rPr>
              <a:t>л</a:t>
            </a:r>
            <a:r>
              <a:rPr sz="1600" spc="-10" dirty="0">
                <a:latin typeface="Verdana"/>
                <a:cs typeface="Verdana"/>
              </a:rPr>
              <a:t>а</a:t>
            </a:r>
            <a:r>
              <a:rPr sz="1600" spc="75" dirty="0">
                <a:latin typeface="Verdana"/>
                <a:cs typeface="Verdana"/>
              </a:rPr>
              <a:t>йн</a:t>
            </a:r>
            <a:r>
              <a:rPr sz="1600" spc="-120" dirty="0">
                <a:latin typeface="Verdana"/>
                <a:cs typeface="Verdana"/>
              </a:rPr>
              <a:t>-</a:t>
            </a:r>
            <a:r>
              <a:rPr sz="1600" spc="5" dirty="0">
                <a:latin typeface="Verdana"/>
                <a:cs typeface="Verdana"/>
              </a:rPr>
              <a:t>к</a:t>
            </a:r>
            <a:r>
              <a:rPr sz="1600" spc="25" dirty="0">
                <a:latin typeface="Verdana"/>
                <a:cs typeface="Verdana"/>
              </a:rPr>
              <a:t>онсул</a:t>
            </a:r>
            <a:r>
              <a:rPr sz="1600" spc="20" dirty="0">
                <a:latin typeface="Verdana"/>
                <a:cs typeface="Verdana"/>
              </a:rPr>
              <a:t>ь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0" dirty="0">
                <a:latin typeface="Verdana"/>
                <a:cs typeface="Verdana"/>
              </a:rPr>
              <a:t>аци</a:t>
            </a:r>
            <a:r>
              <a:rPr sz="1600" spc="10" dirty="0">
                <a:latin typeface="Verdana"/>
                <a:cs typeface="Verdana"/>
              </a:rPr>
              <a:t>я</a:t>
            </a:r>
            <a:r>
              <a:rPr sz="1600" spc="-229" dirty="0">
                <a:latin typeface="Verdana"/>
                <a:cs typeface="Verdana"/>
              </a:rPr>
              <a:t>»</a:t>
            </a:r>
            <a:r>
              <a:rPr sz="1600" spc="-85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пац</a:t>
            </a:r>
            <a:r>
              <a:rPr sz="1600" spc="40" dirty="0">
                <a:latin typeface="Verdana"/>
                <a:cs typeface="Verdana"/>
              </a:rPr>
              <a:t>и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125" dirty="0">
                <a:latin typeface="Verdana"/>
                <a:cs typeface="Verdana"/>
              </a:rPr>
              <a:t>а.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spc="40" dirty="0">
                <a:latin typeface="Verdana"/>
                <a:cs typeface="Verdana"/>
              </a:rPr>
              <a:t>Укажите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15" dirty="0">
                <a:latin typeface="Verdana"/>
                <a:cs typeface="Verdana"/>
              </a:rPr>
              <a:t>специальность,</a:t>
            </a:r>
            <a:r>
              <a:rPr sz="1600" spc="-105" dirty="0">
                <a:latin typeface="Verdana"/>
                <a:cs typeface="Verdana"/>
              </a:rPr>
              <a:t> </a:t>
            </a:r>
            <a:r>
              <a:rPr sz="1600" spc="-25" dirty="0">
                <a:latin typeface="Verdana"/>
                <a:cs typeface="Verdana"/>
              </a:rPr>
              <a:t>врача,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40" dirty="0">
                <a:latin typeface="Verdana"/>
                <a:cs typeface="Verdana"/>
              </a:rPr>
              <a:t>удобное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70" dirty="0">
                <a:latin typeface="Verdana"/>
                <a:cs typeface="Verdana"/>
              </a:rPr>
              <a:t>время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55" dirty="0">
                <a:latin typeface="Verdana"/>
                <a:cs typeface="Verdana"/>
              </a:rPr>
              <a:t>нажмите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-35" dirty="0">
                <a:latin typeface="Verdana"/>
                <a:cs typeface="Verdana"/>
              </a:rPr>
              <a:t>«Записаться».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550">
              <a:latin typeface="Verdana"/>
              <a:cs typeface="Verdana"/>
            </a:endParaRPr>
          </a:p>
          <a:p>
            <a:pPr marL="12700" marR="20320">
              <a:lnSpc>
                <a:spcPct val="100000"/>
              </a:lnSpc>
            </a:pPr>
            <a:r>
              <a:rPr sz="1600" spc="40" dirty="0">
                <a:latin typeface="Verdana"/>
                <a:cs typeface="Verdana"/>
              </a:rPr>
              <a:t>На</a:t>
            </a:r>
            <a:r>
              <a:rPr sz="1600" spc="-14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105" dirty="0">
                <a:latin typeface="Verdana"/>
                <a:cs typeface="Verdana"/>
              </a:rPr>
              <a:t>ом</a:t>
            </a:r>
            <a:r>
              <a:rPr sz="1600" spc="-130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э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25" dirty="0">
                <a:latin typeface="Verdana"/>
                <a:cs typeface="Verdana"/>
              </a:rPr>
              <a:t>апе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в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110" dirty="0">
                <a:latin typeface="Verdana"/>
                <a:cs typeface="Verdana"/>
              </a:rPr>
              <a:t>м</a:t>
            </a:r>
            <a:r>
              <a:rPr sz="1600" spc="85" dirty="0">
                <a:latin typeface="Verdana"/>
                <a:cs typeface="Verdana"/>
              </a:rPr>
              <a:t>о</a:t>
            </a:r>
            <a:r>
              <a:rPr sz="1600" spc="60" dirty="0">
                <a:latin typeface="Verdana"/>
                <a:cs typeface="Verdana"/>
              </a:rPr>
              <a:t>же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" dirty="0">
                <a:latin typeface="Verdana"/>
                <a:cs typeface="Verdana"/>
              </a:rPr>
              <a:t>узнать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50" dirty="0">
                <a:latin typeface="Verdana"/>
                <a:cs typeface="Verdana"/>
              </a:rPr>
              <a:t>бо</a:t>
            </a:r>
            <a:r>
              <a:rPr sz="1600" spc="40" dirty="0">
                <a:latin typeface="Verdana"/>
                <a:cs typeface="Verdana"/>
              </a:rPr>
              <a:t>л</a:t>
            </a:r>
            <a:r>
              <a:rPr sz="1600" spc="-10" dirty="0">
                <a:latin typeface="Verdana"/>
                <a:cs typeface="Verdana"/>
              </a:rPr>
              <a:t>ь</a:t>
            </a:r>
            <a:r>
              <a:rPr sz="1600" spc="55" dirty="0">
                <a:latin typeface="Verdana"/>
                <a:cs typeface="Verdana"/>
              </a:rPr>
              <a:t>ше  </a:t>
            </a:r>
            <a:r>
              <a:rPr sz="1600" spc="50" dirty="0">
                <a:latin typeface="Verdana"/>
                <a:cs typeface="Verdana"/>
              </a:rPr>
              <a:t>о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60" dirty="0">
                <a:latin typeface="Verdana"/>
                <a:cs typeface="Verdana"/>
              </a:rPr>
              <a:t>в</a:t>
            </a:r>
            <a:r>
              <a:rPr sz="1600" spc="70" dirty="0">
                <a:latin typeface="Verdana"/>
                <a:cs typeface="Verdana"/>
              </a:rPr>
              <a:t>р</a:t>
            </a:r>
            <a:r>
              <a:rPr sz="1600" spc="10" dirty="0">
                <a:latin typeface="Verdana"/>
                <a:cs typeface="Verdana"/>
              </a:rPr>
              <a:t>аче</a:t>
            </a:r>
            <a:r>
              <a:rPr sz="1600" spc="-145" dirty="0">
                <a:latin typeface="Verdana"/>
                <a:cs typeface="Verdana"/>
              </a:rPr>
              <a:t> </a:t>
            </a:r>
            <a:r>
              <a:rPr sz="1600" spc="80" dirty="0">
                <a:latin typeface="Verdana"/>
                <a:cs typeface="Verdana"/>
              </a:rPr>
              <a:t>и</a:t>
            </a:r>
            <a:r>
              <a:rPr sz="1600" spc="-135" dirty="0">
                <a:latin typeface="Verdana"/>
                <a:cs typeface="Verdana"/>
              </a:rPr>
              <a:t> </a:t>
            </a:r>
            <a:r>
              <a:rPr sz="1600" spc="30" dirty="0">
                <a:latin typeface="Verdana"/>
                <a:cs typeface="Verdana"/>
              </a:rPr>
              <a:t>прочитать</a:t>
            </a:r>
            <a:r>
              <a:rPr sz="1600" spc="-110" dirty="0">
                <a:latin typeface="Verdana"/>
                <a:cs typeface="Verdana"/>
              </a:rPr>
              <a:t> </a:t>
            </a:r>
            <a:r>
              <a:rPr sz="1600" spc="20" dirty="0">
                <a:latin typeface="Verdana"/>
                <a:cs typeface="Verdana"/>
              </a:rPr>
              <a:t>отз</a:t>
            </a:r>
            <a:r>
              <a:rPr sz="1600" spc="15" dirty="0">
                <a:latin typeface="Verdana"/>
                <a:cs typeface="Verdana"/>
              </a:rPr>
              <a:t>ы</a:t>
            </a:r>
            <a:r>
              <a:rPr sz="1600" spc="20" dirty="0">
                <a:latin typeface="Verdana"/>
                <a:cs typeface="Verdana"/>
              </a:rPr>
              <a:t>вы</a:t>
            </a:r>
            <a:r>
              <a:rPr sz="1600" spc="-125" dirty="0">
                <a:latin typeface="Verdana"/>
                <a:cs typeface="Verdana"/>
              </a:rPr>
              <a:t> </a:t>
            </a:r>
            <a:r>
              <a:rPr sz="1600" spc="45" dirty="0">
                <a:latin typeface="Verdana"/>
                <a:cs typeface="Verdana"/>
              </a:rPr>
              <a:t>пац</a:t>
            </a:r>
            <a:r>
              <a:rPr sz="1600" spc="40" dirty="0">
                <a:latin typeface="Verdana"/>
                <a:cs typeface="Verdana"/>
              </a:rPr>
              <a:t>и</a:t>
            </a:r>
            <a:r>
              <a:rPr sz="1600" spc="45" dirty="0">
                <a:latin typeface="Verdana"/>
                <a:cs typeface="Verdana"/>
              </a:rPr>
              <a:t>е</a:t>
            </a:r>
            <a:r>
              <a:rPr sz="1600" spc="65" dirty="0">
                <a:latin typeface="Verdana"/>
                <a:cs typeface="Verdana"/>
              </a:rPr>
              <a:t>н</a:t>
            </a:r>
            <a:r>
              <a:rPr sz="1600" spc="-10" dirty="0">
                <a:latin typeface="Verdana"/>
                <a:cs typeface="Verdana"/>
              </a:rPr>
              <a:t>т</a:t>
            </a:r>
            <a:r>
              <a:rPr sz="1600" spc="-50" dirty="0">
                <a:latin typeface="Verdana"/>
                <a:cs typeface="Verdana"/>
              </a:rPr>
              <a:t>ов.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39255" y="1549908"/>
            <a:ext cx="3793490" cy="5308600"/>
            <a:chOff x="6239255" y="1549908"/>
            <a:chExt cx="3793490" cy="53086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2803" y="1901952"/>
              <a:ext cx="3168396" cy="490570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39255" y="1549908"/>
              <a:ext cx="3793236" cy="530808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110</Words>
  <Application>Microsoft Office PowerPoint</Application>
  <PresentationFormat>Широкоэкранный</PresentationFormat>
  <Paragraphs>21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Tahoma</vt:lpstr>
      <vt:lpstr>Verdana</vt:lpstr>
      <vt:lpstr>Office Theme</vt:lpstr>
      <vt:lpstr>Как получить  телемедицинские услуги</vt:lpstr>
      <vt:lpstr>Скачайте мобильное  приложение Доктор рядом 24/7</vt:lpstr>
      <vt:lpstr>Авторизуйтесь или зарегистрируйтесь</vt:lpstr>
      <vt:lpstr>Как получить консультацию  дежурного врача</vt:lpstr>
      <vt:lpstr>Как получить консультацию  узкого врача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ROG</dc:creator>
  <cp:lastModifiedBy>Брагина Вера Анатольевна</cp:lastModifiedBy>
  <cp:revision>1</cp:revision>
  <dcterms:created xsi:type="dcterms:W3CDTF">2022-06-14T15:10:10Z</dcterms:created>
  <dcterms:modified xsi:type="dcterms:W3CDTF">2024-03-01T04:14:46Z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2022-06-14T00:00:00Z</vt:filetime>
  </property>
</Properties>
</file>