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09186-E307-BC3C-2604-ECC3CDD11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63204-BBF3-4C58-896C-5246877E0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7B675D-4AAA-95E5-667C-AF581A08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4677F-DEE1-D3E5-6B31-F35A39D7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78BBD-3608-C068-2271-6EF3187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4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A3D67-203F-FA55-42F3-5754BFC4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EDC4E4-EE37-2854-CECB-BFC703D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B060F5-69A0-70F5-2215-AE599114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D87B0-C36F-8600-FDC3-51835AAC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8249B-5345-B03D-8D59-EEDD5228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7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067E2C-DC94-9C6E-8B54-D4A3ADF7D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9E564-98CD-A3F3-3512-517DFE283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19675-3E9B-E848-DD4E-B099C738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440E3D-6FF8-AD0B-F6CE-57BC8D45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B5E347-B1C1-5083-50ED-C9BBEC6C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4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2B294-406C-33A8-97B9-7084AEA3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475605-E73A-FE21-B8DE-8776C1B60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1C6993-6295-BA6F-AD44-2B842365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306F6-C27B-31AC-6F7E-4DD8C052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62B8F5-42DC-4F9F-1CFE-7746E7D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22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B68C0-D581-20F8-7186-F62D33FD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CDAF6A-033F-E331-0291-AF4FB4237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25B81-A1F4-4E41-CA77-102C13B8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0977C-5ECA-57DF-F79D-1DF3D639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66BA8-FF3F-3A51-73CE-FC5FF40E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6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75C39-403B-3692-73E0-040F2058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8B53C-8CB6-6B6B-DBD4-032248726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31FB32-C01B-4CD8-4915-C78EAE42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1E9F18-36AE-52E3-C404-1CABDFBC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44B61-D93A-9E26-A7F3-80BD800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4E6214-B120-283C-F1DD-EC3D17F0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5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4B3D9-9703-6E93-DCE3-2C85E983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4E35EE-2BAC-42CA-A39C-34883297E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778870-DC29-6967-7629-E6E992BD3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E8D73D-C312-D0B5-0B11-40ABDEB62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6CBCB8-A578-1941-74D1-E38B71B1B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55B71D-36C4-FABD-B424-877C4ECE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28C5C0-05A6-4F95-1D6B-F5519CC5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6ED867-FFF0-0873-D814-C221C61E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7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144EF-7452-639F-71FA-5107454E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FA00B0-E3D1-DE63-8017-F8E66232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05DC96-6536-08C7-972A-88F4D699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BE0061-AB44-034A-071C-F15F4895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2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C92435-45EA-037C-4026-D9F79472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B421D5-C082-48AE-3E7F-5688D021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6EEC2F-6EB6-D600-279A-6599F9E6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2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3CAF6-1FC2-837B-71C9-1BC97DA2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707E1-CC63-9DA3-380E-577FA3D19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908DC0-F21B-46B9-5E7E-AABDF8BE1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CC84A0-7901-6165-1586-E9949078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4A4FD1-A71B-2753-66ED-FDF7A5D5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DB6AFE-5774-B833-53ED-B3E874B1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7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64411-09A6-C589-0E0B-E3F5C91F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01A2B2-784F-5ABF-C9CE-6A470D19B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38C833-03B8-59EB-7FA4-0CF869D3D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9EACEA-7497-69F8-122E-8C14C69D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B397A8-1E74-C243-337C-4070864D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35388E-5470-C914-DEC9-862D5925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7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EB3F-6E51-6955-F923-ED684FD1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8A687B-D997-5151-4C98-374F6F58C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C83450-FE27-E651-59CD-94CFC1B69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0-7CC1-4EBA-8A46-70D8D59CC867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6F848-6E65-3AAA-030D-6CC83CF17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D9435-6F92-B78A-4F57-765355686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406C2-9C28-4E02-965B-0D33533D2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4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24F2B-7422-303F-F42F-5E0E343644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7AB6E3-3998-E0E5-CDF8-6EF85C70C4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82FF53-202D-0EDA-DB9E-260AECF0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6" t="23333" r="14098" b="15185"/>
          <a:stretch/>
        </p:blipFill>
        <p:spPr>
          <a:xfrm>
            <a:off x="0" y="-56921"/>
            <a:ext cx="12192000" cy="68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3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FAFE6-952D-C617-9B81-BDB52FAC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57714-7238-218A-66F6-1D6D62283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A53378-AA59-D918-6707-0EE00483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52" t="22963" r="13195" b="16049"/>
          <a:stretch/>
        </p:blipFill>
        <p:spPr>
          <a:xfrm>
            <a:off x="197997" y="173566"/>
            <a:ext cx="11796005" cy="65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71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230E6-AB7D-8524-8620-8FDC9318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3117F1-6490-5290-3FEA-1D3A5FA47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4825A-CFB0-25EF-D83A-AA074468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42" t="20864" r="13264" b="17531"/>
          <a:stretch/>
        </p:blipFill>
        <p:spPr>
          <a:xfrm>
            <a:off x="228600" y="203200"/>
            <a:ext cx="11470148" cy="62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2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39324-6E3D-D34E-A216-0E382992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CF5FD-603C-F13B-1986-0B058A327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EEF8E-C293-AF68-BB90-D4FB91C6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89" t="22477" r="13056" b="14075"/>
          <a:stretch/>
        </p:blipFill>
        <p:spPr>
          <a:xfrm>
            <a:off x="253999" y="186794"/>
            <a:ext cx="11651737" cy="65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70820-8CB6-CB7F-CB17-8F3FDA1F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E0A82-618E-78A9-91E5-FF10C032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54512-DD6E-7A6E-B5D9-85A631B7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02" t="22592" r="12709" b="15678"/>
          <a:stretch/>
        </p:blipFill>
        <p:spPr>
          <a:xfrm>
            <a:off x="293919" y="275696"/>
            <a:ext cx="11604161" cy="63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C5902-D52F-113F-B07E-F1DA40B8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E5958-12F1-6C9F-1837-FBAD3B2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5DEE40-1C16-DE67-87AA-999B6070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80" t="22963" r="13472" b="15309"/>
          <a:stretch/>
        </p:blipFill>
        <p:spPr>
          <a:xfrm>
            <a:off x="84668" y="156938"/>
            <a:ext cx="11844868" cy="65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96756-054C-976E-9B0E-70640E70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EA1A5D-87B4-36E6-ECDA-585ABCA1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6A440-D3EA-9E07-7007-AAD44CBB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92" t="23332" r="12985" b="14446"/>
          <a:stretch/>
        </p:blipFill>
        <p:spPr>
          <a:xfrm>
            <a:off x="223426" y="125677"/>
            <a:ext cx="11745148" cy="6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397C0-62B7-4700-1319-424C7517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B0F70-C6C8-DF59-D3FB-3BB52B23F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EC9D04-8FB2-E3EC-8414-E89E879AF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88" t="23159" r="14306" b="18886"/>
          <a:stretch/>
        </p:blipFill>
        <p:spPr>
          <a:xfrm>
            <a:off x="0" y="234553"/>
            <a:ext cx="11936344" cy="6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5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55D28-E1EA-7932-36D6-692F642F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C272E4-B27C-4E0D-1B7A-B99BFE97C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96A22C-762D-7379-7666-DA8282A1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68" t="22469" r="13334" b="15062"/>
          <a:stretch/>
        </p:blipFill>
        <p:spPr>
          <a:xfrm>
            <a:off x="177801" y="110065"/>
            <a:ext cx="11794066" cy="67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6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7A084-B21A-90D6-928F-307780D2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967B6D-6635-BC4D-11AF-1B18E8408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2AB755-486B-D223-DFC1-CCA04A36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44" t="22592" r="13334" b="13958"/>
          <a:stretch/>
        </p:blipFill>
        <p:spPr>
          <a:xfrm>
            <a:off x="160867" y="93132"/>
            <a:ext cx="11760200" cy="67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1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18835-F5C6-D5A8-C649-D6F43E81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7653A8-6084-FB99-9F88-15DE0E03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327CE9-0B26-14E9-8825-4704968B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2" t="22963" r="13125" b="14568"/>
          <a:stretch/>
        </p:blipFill>
        <p:spPr>
          <a:xfrm>
            <a:off x="135466" y="84666"/>
            <a:ext cx="11853334" cy="67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F9A77-AF91-9DD0-DB1C-2FD53D02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31248-FAFB-2496-98C5-7E67BCC45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91DFA5-F6BF-6ADA-5986-6C043BD78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75" t="22346" r="12777" b="14205"/>
          <a:stretch/>
        </p:blipFill>
        <p:spPr>
          <a:xfrm>
            <a:off x="215900" y="89768"/>
            <a:ext cx="11760200" cy="66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4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B9F04-5A21-DFEF-1E74-108D3D84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6A4C7-7B89-F4CB-8275-41AF7700A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C1C8DD-6EF6-633C-CA6D-7F060710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67" t="23085" r="13750" b="13465"/>
          <a:stretch/>
        </p:blipFill>
        <p:spPr>
          <a:xfrm>
            <a:off x="169332" y="118533"/>
            <a:ext cx="11561371" cy="66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77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Дарья Павлова</dc:creator>
  <cp:lastModifiedBy>Дарья Павлова</cp:lastModifiedBy>
  <cp:revision>1</cp:revision>
  <dcterms:created xsi:type="dcterms:W3CDTF">2024-10-17T09:47:26Z</dcterms:created>
  <dcterms:modified xsi:type="dcterms:W3CDTF">2024-10-17T09:51:29Z</dcterms:modified>
</cp:coreProperties>
</file>