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ver\Desktop\28%20&#1040;&#1055;&#1056;&#1045;&#1051;&#1071;%20&#1044;&#1045;&#1053;&#1068;%20&#1054;&#1061;&#1056;&#1040;&#1053;&#1067;%20&#1058;&#1056;&#1059;&#1044;&#1040;\tristan-lohengrin-look-at-the-clouds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420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0272"/>
          </a:xfrm>
          <a:prstGeom prst="rect">
            <a:avLst/>
          </a:prstGeom>
        </p:spPr>
      </p:pic>
      <p:pic>
        <p:nvPicPr>
          <p:cNvPr id="3" name="tristan-lohengrin-look-at-the-clou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3717032"/>
            <a:ext cx="633670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28 апреля – всемирный день охраны труда в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БДОУ «ЦРР –Детский сад №306»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Если видишь задымленье,</a:t>
            </a:r>
            <a:br>
              <a:rPr lang="ru-RU" b="1" dirty="0" smtClean="0"/>
            </a:br>
            <a:r>
              <a:rPr lang="ru-RU" b="1" dirty="0" smtClean="0"/>
              <a:t>Действуй ты без промедленья!</a:t>
            </a:r>
            <a:br>
              <a:rPr lang="ru-RU" b="1" dirty="0" smtClean="0"/>
            </a:br>
            <a:r>
              <a:rPr lang="ru-RU" b="1" dirty="0" smtClean="0"/>
              <a:t>Тут закон для всех един –</a:t>
            </a:r>
            <a:br>
              <a:rPr lang="ru-RU" b="1" dirty="0" smtClean="0"/>
            </a:br>
            <a:r>
              <a:rPr lang="ru-RU" b="1" dirty="0" smtClean="0"/>
              <a:t>Набирайте 01!</a:t>
            </a:r>
            <a:br>
              <a:rPr lang="ru-RU" b="1" dirty="0" smtClean="0"/>
            </a:br>
            <a:r>
              <a:rPr lang="ru-RU" b="1" dirty="0" smtClean="0"/>
              <a:t>Не спеши спасаться бегством,</a:t>
            </a:r>
            <a:br>
              <a:rPr lang="ru-RU" b="1" dirty="0" smtClean="0"/>
            </a:br>
            <a:r>
              <a:rPr lang="ru-RU" b="1" dirty="0" smtClean="0"/>
              <a:t>Бой веди подручным средством.</a:t>
            </a:r>
            <a:br>
              <a:rPr lang="ru-RU" b="1" dirty="0" smtClean="0"/>
            </a:br>
            <a:r>
              <a:rPr lang="ru-RU" b="1" dirty="0" smtClean="0"/>
              <a:t>Если бой организован,</a:t>
            </a:r>
            <a:br>
              <a:rPr lang="ru-RU" b="1" dirty="0" smtClean="0"/>
            </a:br>
            <a:r>
              <a:rPr lang="ru-RU" b="1" dirty="0" smtClean="0"/>
              <a:t>То очаг локализован.</a:t>
            </a:r>
          </a:p>
          <a:p>
            <a:endParaRPr lang="ru-RU" dirty="0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6031001" cy="3387412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 вахте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3622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Кто оставил здесь пакет?</a:t>
            </a:r>
            <a:br>
              <a:rPr lang="ru-RU" b="1" dirty="0" smtClean="0"/>
            </a:br>
            <a:r>
              <a:rPr lang="ru-RU" b="1" dirty="0" smtClean="0"/>
              <a:t>Что в пакете за предмет?</a:t>
            </a:r>
            <a:br>
              <a:rPr lang="ru-RU" b="1" dirty="0" smtClean="0"/>
            </a:br>
            <a:r>
              <a:rPr lang="ru-RU" b="1" dirty="0" smtClean="0"/>
              <a:t>Обнаружили всё быстро –</a:t>
            </a:r>
            <a:br>
              <a:rPr lang="ru-RU" b="1" dirty="0" smtClean="0"/>
            </a:br>
            <a:r>
              <a:rPr lang="ru-RU" b="1" dirty="0" smtClean="0"/>
              <a:t>И угрозы больше нет!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Посторонние предметы –</a:t>
            </a:r>
            <a:br>
              <a:rPr lang="ru-RU" b="1" dirty="0" smtClean="0"/>
            </a:br>
            <a:r>
              <a:rPr lang="ru-RU" b="1" dirty="0" smtClean="0"/>
              <a:t>Нехорошая примета!</a:t>
            </a:r>
            <a:br>
              <a:rPr lang="ru-RU" b="1" dirty="0" smtClean="0"/>
            </a:br>
            <a:r>
              <a:rPr lang="ru-RU" b="1" dirty="0" smtClean="0"/>
              <a:t>Бдительность и безопасность</a:t>
            </a:r>
            <a:br>
              <a:rPr lang="ru-RU" b="1" dirty="0" smtClean="0"/>
            </a:br>
            <a:r>
              <a:rPr lang="ru-RU" b="1" dirty="0" smtClean="0"/>
              <a:t>В детсаду – такая важность!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df5edda74fb84b11d4bbfccaf0667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717032"/>
            <a:ext cx="5218057" cy="293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21-WA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560332" cy="504022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1573" y="5733256"/>
            <a:ext cx="724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Совместная комиссия по охране труда и технике безопасности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БДОУ «ЦРР – Детский сад № 306»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2646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Так пусть же безопасным будет труд!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Пусть в детский сад все радостно идут.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Ушибов, травм не будет никогда!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Здоровы будьте, счастливы всегда!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Детский сад – наш дом родной,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Все здесь трудятся с душой!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Чтоб нигде не упасть,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Не сломать чего то вдруг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Чтоб минула напасть –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Будь внимателен, друг!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Потому что очень классно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Всем работать безопасно!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Про охрану труда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Нужно помнить нам всегда!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Ведь охрана труда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Это здорово! Да?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03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" y="1062037"/>
            <a:ext cx="8201025" cy="473392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7" y="4941168"/>
            <a:ext cx="3419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 член комиссии по </a:t>
            </a:r>
            <a:r>
              <a:rPr lang="ru-RU" sz="1600" smtClean="0"/>
              <a:t>охране труда</a:t>
            </a:r>
            <a:endParaRPr lang="ru-RU" sz="1600" dirty="0" smtClean="0"/>
          </a:p>
          <a:p>
            <a:r>
              <a:rPr lang="ru-RU" sz="1600" dirty="0" smtClean="0"/>
              <a:t>БДОУ «ЦРР- Детский сад № 306»</a:t>
            </a:r>
          </a:p>
          <a:p>
            <a:r>
              <a:rPr lang="ru-RU" sz="1600" dirty="0" smtClean="0"/>
              <a:t>Шилова Н.Н.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5040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 Днём охраны  труда!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Соблюдайте правила всегда.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Чтобы на работе травм не получать,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 безопасности не нужно забывать!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 всегда Вы будьте осторожны,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Делайте лишь только то, что можно.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Пусть здоровью ничего не угрожает,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Работа только радость вызывает.</a:t>
            </a:r>
          </a:p>
          <a:p>
            <a:endParaRPr lang="ru-RU" dirty="0"/>
          </a:p>
        </p:txBody>
      </p:sp>
      <p:pic>
        <p:nvPicPr>
          <p:cNvPr id="5" name="Рисунок 4" descr="bakchar_tk_rf-1-_37027160842635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6"/>
            <a:ext cx="2971186" cy="396044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Шкаф с игрушками стоит…</a:t>
            </a:r>
            <a:br>
              <a:rPr lang="ru-RU" b="1" dirty="0" smtClean="0"/>
            </a:br>
            <a:r>
              <a:rPr lang="ru-RU" b="1" dirty="0" smtClean="0"/>
              <a:t>Всё устойчиво на вид.</a:t>
            </a:r>
            <a:br>
              <a:rPr lang="ru-RU" b="1" dirty="0" smtClean="0"/>
            </a:br>
            <a:r>
              <a:rPr lang="ru-RU" b="1" dirty="0" smtClean="0"/>
              <a:t>Стоит лишь за шкаф тот взяться , </a:t>
            </a:r>
            <a:br>
              <a:rPr lang="ru-RU" b="1" dirty="0" smtClean="0"/>
            </a:br>
            <a:r>
              <a:rPr lang="ru-RU" b="1" dirty="0" smtClean="0"/>
              <a:t>Начинает он качаться…</a:t>
            </a:r>
            <a:br>
              <a:rPr lang="ru-RU" b="1" dirty="0" smtClean="0"/>
            </a:br>
            <a:r>
              <a:rPr lang="ru-RU" b="1" dirty="0" smtClean="0"/>
              <a:t>Шкаф к стене не закреплён?!</a:t>
            </a:r>
            <a:br>
              <a:rPr lang="ru-RU" b="1" dirty="0" smtClean="0"/>
            </a:br>
            <a:r>
              <a:rPr lang="ru-RU" b="1" dirty="0" smtClean="0"/>
              <a:t>Стой! </a:t>
            </a:r>
            <a:r>
              <a:rPr lang="ru-RU" b="1" dirty="0" err="1" smtClean="0"/>
              <a:t>Травмоопасен</a:t>
            </a:r>
            <a:r>
              <a:rPr lang="ru-RU" b="1" dirty="0" smtClean="0"/>
              <a:t> он!!!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группе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20181024_163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3456384" cy="259228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 descr="IMG_20190220_125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3923928" cy="29429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Рисунок 5" descr="tr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7" y="4177972"/>
            <a:ext cx="1656184" cy="2175971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55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 улице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4265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красивы каблуки –</a:t>
            </a:r>
            <a:br>
              <a:rPr lang="ru-RU" b="1" dirty="0" smtClean="0"/>
            </a:br>
            <a:r>
              <a:rPr lang="ru-RU" b="1" dirty="0" smtClean="0"/>
              <a:t>Как изящны, высоки!</a:t>
            </a:r>
            <a:br>
              <a:rPr lang="ru-RU" b="1" dirty="0" smtClean="0"/>
            </a:br>
            <a:r>
              <a:rPr lang="ru-RU" b="1" dirty="0" smtClean="0"/>
              <a:t>Но догнать в них Витю с Машей –</a:t>
            </a:r>
            <a:br>
              <a:rPr lang="ru-RU" b="1" dirty="0" smtClean="0"/>
            </a:br>
            <a:r>
              <a:rPr lang="ru-RU" b="1" dirty="0" smtClean="0"/>
              <a:t>Шансов, в общем, никаких!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Обувь вы переобуйте –</a:t>
            </a:r>
            <a:br>
              <a:rPr lang="ru-RU" b="1" dirty="0" smtClean="0"/>
            </a:br>
            <a:r>
              <a:rPr lang="ru-RU" b="1" dirty="0" smtClean="0"/>
              <a:t>И здоровьем не рискуйте!</a:t>
            </a:r>
            <a:br>
              <a:rPr lang="ru-RU" b="1" dirty="0" smtClean="0"/>
            </a:br>
            <a:r>
              <a:rPr lang="ru-RU" b="1" dirty="0" smtClean="0"/>
              <a:t>Ведь ходить без каблуков</a:t>
            </a:r>
            <a:br>
              <a:rPr lang="ru-RU" b="1" dirty="0" smtClean="0"/>
            </a:br>
            <a:r>
              <a:rPr lang="ru-RU" b="1" dirty="0" smtClean="0"/>
              <a:t>И удобно, и легко!</a:t>
            </a:r>
          </a:p>
          <a:p>
            <a:endParaRPr lang="ru-RU" dirty="0"/>
          </a:p>
        </p:txBody>
      </p:sp>
      <p:pic>
        <p:nvPicPr>
          <p:cNvPr id="5" name="Рисунок 4" descr="IMG-20200420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3672408" cy="275430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 descr="IMG-20200420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052736"/>
            <a:ext cx="2808312" cy="37444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музыкальном зале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-20200420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427984" cy="331061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-20200420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741262" cy="4869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физкультурном зале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-20200420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355976" cy="3256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00420-WA0004.jpg"/>
          <p:cNvPicPr>
            <a:picLocks noChangeAspect="1"/>
          </p:cNvPicPr>
          <p:nvPr/>
        </p:nvPicPr>
        <p:blipFill>
          <a:blip r:embed="rId3" cstate="print"/>
          <a:srcRect b="22700"/>
          <a:stretch>
            <a:fillRect/>
          </a:stretch>
        </p:blipFill>
        <p:spPr>
          <a:xfrm>
            <a:off x="5004048" y="2924944"/>
            <a:ext cx="3676318" cy="3789040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пищеблоке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919f8e8dc9cf5696403719484d74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3528392" cy="4993007"/>
          </a:xfrm>
          <a:prstGeom prst="rect">
            <a:avLst/>
          </a:prstGeom>
        </p:spPr>
      </p:pic>
      <p:pic>
        <p:nvPicPr>
          <p:cNvPr id="5" name="Рисунок 4" descr="IMG-20200421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36712"/>
            <a:ext cx="3111810" cy="4149080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5517232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 выполнил  </a:t>
            </a:r>
            <a:r>
              <a:rPr lang="ru-RU" dirty="0" err="1" smtClean="0"/>
              <a:t>Гащицкий</a:t>
            </a:r>
            <a:r>
              <a:rPr lang="ru-RU" dirty="0" smtClean="0"/>
              <a:t> Саша </a:t>
            </a:r>
          </a:p>
          <a:p>
            <a:r>
              <a:rPr lang="ru-RU" dirty="0" smtClean="0"/>
              <a:t>группа « Дружные ребята»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коридоре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3515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Отчего так пол блестит?</a:t>
            </a:r>
            <a:br>
              <a:rPr lang="ru-RU" b="1" dirty="0" smtClean="0"/>
            </a:br>
            <a:r>
              <a:rPr lang="ru-RU" b="1" dirty="0" smtClean="0"/>
              <a:t>- Оттого, что он помыт!</a:t>
            </a:r>
            <a:br>
              <a:rPr lang="ru-RU" b="1" dirty="0" smtClean="0"/>
            </a:br>
            <a:r>
              <a:rPr lang="ru-RU" b="1" dirty="0" smtClean="0"/>
              <a:t>Но не высохла вода –</a:t>
            </a:r>
            <a:br>
              <a:rPr lang="ru-RU" b="1" dirty="0" smtClean="0"/>
            </a:br>
            <a:r>
              <a:rPr lang="ru-RU" b="1" dirty="0" smtClean="0"/>
              <a:t>Значит, может быть беда!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Если кто-то поскользнётся –</a:t>
            </a:r>
            <a:br>
              <a:rPr lang="ru-RU" b="1" dirty="0" smtClean="0"/>
            </a:br>
            <a:r>
              <a:rPr lang="ru-RU" b="1" dirty="0" smtClean="0"/>
              <a:t>Травмы тут не избежать.</a:t>
            </a:r>
            <a:br>
              <a:rPr lang="ru-RU" b="1" dirty="0" smtClean="0"/>
            </a:br>
            <a:r>
              <a:rPr lang="ru-RU" b="1" dirty="0" smtClean="0"/>
              <a:t>Если вы полы помыли –</a:t>
            </a:r>
            <a:br>
              <a:rPr lang="ru-RU" b="1" dirty="0" smtClean="0"/>
            </a:br>
            <a:r>
              <a:rPr lang="ru-RU" b="1" dirty="0" smtClean="0"/>
              <a:t>Воду нужно вытирать!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852936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smtClean="0">
                <a:solidFill>
                  <a:srgbClr val="FF0000"/>
                </a:solidFill>
              </a:rPr>
              <a:t>прачечном цехе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32941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столе утюг стоит,</a:t>
            </a:r>
            <a:br>
              <a:rPr lang="ru-RU" b="1" dirty="0" smtClean="0"/>
            </a:br>
            <a:r>
              <a:rPr lang="ru-RU" b="1" dirty="0" smtClean="0"/>
              <a:t>Огонёк на нём горит…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спешке про утюг забыли</a:t>
            </a:r>
            <a:br>
              <a:rPr lang="ru-RU" b="1" dirty="0" smtClean="0"/>
            </a:br>
            <a:r>
              <a:rPr lang="ru-RU" b="1" dirty="0" smtClean="0"/>
              <a:t>И его не отключили…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Чтоб пожара избежать -</a:t>
            </a:r>
            <a:br>
              <a:rPr lang="ru-RU" b="1" dirty="0" smtClean="0"/>
            </a:br>
            <a:r>
              <a:rPr lang="ru-RU" b="1" dirty="0" smtClean="0"/>
              <a:t>Утюг нужно отключать!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Уходя, свет гаси,</a:t>
            </a:r>
            <a:br>
              <a:rPr lang="ru-RU" b="1" dirty="0" smtClean="0"/>
            </a:br>
            <a:r>
              <a:rPr lang="ru-RU" b="1" dirty="0" smtClean="0"/>
              <a:t>Все приборы проверь!</a:t>
            </a:r>
            <a:br>
              <a:rPr lang="ru-RU" b="1" dirty="0" smtClean="0"/>
            </a:br>
            <a:r>
              <a:rPr lang="ru-RU" b="1" dirty="0" smtClean="0"/>
              <a:t>Лишь потом можешь ты</a:t>
            </a:r>
            <a:br>
              <a:rPr lang="ru-RU" b="1" dirty="0" smtClean="0"/>
            </a:br>
            <a:r>
              <a:rPr lang="ru-RU" b="1" dirty="0" smtClean="0"/>
              <a:t>Закрывать смело дверь!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665c2aa39ff5370e2e3d5d7f7557de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4860032" cy="3373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120</Words>
  <Application>Microsoft Office PowerPoint</Application>
  <PresentationFormat>Экран (4:3)</PresentationFormat>
  <Paragraphs>29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Вера</cp:lastModifiedBy>
  <cp:revision>32</cp:revision>
  <dcterms:created xsi:type="dcterms:W3CDTF">2020-02-25T14:27:13Z</dcterms:created>
  <dcterms:modified xsi:type="dcterms:W3CDTF">2020-04-22T04:45:57Z</dcterms:modified>
</cp:coreProperties>
</file>