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9" r:id="rId14"/>
    <p:sldId id="280" r:id="rId15"/>
    <p:sldId id="271" r:id="rId16"/>
    <p:sldId id="272" r:id="rId17"/>
    <p:sldId id="274" r:id="rId18"/>
    <p:sldId id="277" r:id="rId19"/>
    <p:sldId id="275" r:id="rId20"/>
    <p:sldId id="281" r:id="rId21"/>
    <p:sldId id="276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332656"/>
            <a:ext cx="4102224" cy="38884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Профессиональное совершенствование </a:t>
            </a:r>
            <a:r>
              <a:rPr lang="ru-RU" sz="3600" dirty="0"/>
              <a:t>педагога в области современной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практики </a:t>
            </a:r>
            <a:r>
              <a:rPr lang="ru-RU" sz="3600" dirty="0"/>
              <a:t>конкурса </a:t>
            </a:r>
            <a:r>
              <a:rPr lang="ru-RU" dirty="0" smtClean="0"/>
              <a:t>«Воспитатель </a:t>
            </a:r>
            <a:r>
              <a:rPr lang="ru-RU" dirty="0"/>
              <a:t>года </a:t>
            </a:r>
            <a:r>
              <a:rPr lang="ru-RU" dirty="0" smtClean="0"/>
              <a:t>России»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941168"/>
            <a:ext cx="5256584" cy="12241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Чернобай Татьяна Александровна, доцент кафедры дошкольного и начального образования БОУ ДПО «ИРООО»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konku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11961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Победитель регионального этапа конкурса «Воспитатель года  </a:t>
            </a:r>
            <a:r>
              <a:rPr lang="ru-RU" dirty="0" smtClean="0"/>
              <a:t>2015»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00200"/>
            <a:ext cx="352839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/>
              <a:t>Гилева</a:t>
            </a:r>
            <a:r>
              <a:rPr lang="ru-RU" b="1" dirty="0" smtClean="0"/>
              <a:t> Татьяна Васильевна</a:t>
            </a:r>
          </a:p>
          <a:p>
            <a:pPr marL="0" indent="0" algn="ctr">
              <a:buNone/>
            </a:pPr>
            <a:r>
              <a:rPr lang="ru-RU" dirty="0" smtClean="0"/>
              <a:t>воспитатель </a:t>
            </a:r>
            <a:r>
              <a:rPr lang="ru-RU" dirty="0"/>
              <a:t>БДОУ г. Омска «Центр развития ребенка </a:t>
            </a:r>
            <a:r>
              <a:rPr lang="ru-RU" dirty="0" smtClean="0"/>
              <a:t>«258</a:t>
            </a:r>
            <a:r>
              <a:rPr lang="ru-RU" dirty="0"/>
              <a:t>»</a:t>
            </a:r>
          </a:p>
        </p:txBody>
      </p:sp>
      <p:pic>
        <p:nvPicPr>
          <p:cNvPr id="5122" name="Picture 2" descr="C:\Users\user\Desktop\Омская-об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392488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Победитель регионального этапа конкурса «Воспитатель года  2016»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2011" y="1412776"/>
            <a:ext cx="453650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/>
              <a:t>Калинченко</a:t>
            </a:r>
            <a:r>
              <a:rPr lang="ru-RU" b="1" dirty="0"/>
              <a:t> </a:t>
            </a:r>
            <a:r>
              <a:rPr lang="ru-RU" b="1" dirty="0" smtClean="0"/>
              <a:t>Ольга Владимировна </a:t>
            </a:r>
            <a:r>
              <a:rPr lang="ru-RU" dirty="0" smtClean="0"/>
              <a:t>воспитатель  </a:t>
            </a:r>
            <a:r>
              <a:rPr lang="ru-RU" dirty="0"/>
              <a:t>МБДОУ «Центр развития ребёнка – детский сад № 7» г. Калачинска Омской </a:t>
            </a:r>
            <a:r>
              <a:rPr lang="ru-RU" dirty="0" smtClean="0"/>
              <a:t>области</a:t>
            </a:r>
            <a:endParaRPr lang="ru-RU" dirty="0"/>
          </a:p>
        </p:txBody>
      </p:sp>
      <p:pic>
        <p:nvPicPr>
          <p:cNvPr id="3074" name="Picture 2" descr="C:\Users\user\Desktop\38-Омск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17646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70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556792"/>
            <a:ext cx="3898776" cy="456937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Сахарова </a:t>
            </a:r>
            <a:r>
              <a:rPr lang="ru-RU" b="1" dirty="0"/>
              <a:t>Светлана Юрьевна, </a:t>
            </a:r>
            <a:r>
              <a:rPr lang="ru-RU" dirty="0"/>
              <a:t>воспитатель БДОУ г</a:t>
            </a:r>
            <a:r>
              <a:rPr lang="ru-RU" dirty="0" smtClean="0"/>
              <a:t>. Омска </a:t>
            </a:r>
            <a:r>
              <a:rPr lang="ru-RU" dirty="0"/>
              <a:t>«Детский сад № 12 общеразвивающего </a:t>
            </a:r>
            <a:r>
              <a:rPr lang="ru-RU" dirty="0" smtClean="0"/>
              <a:t>вида»</a:t>
            </a:r>
            <a:endParaRPr lang="ru-RU" dirty="0"/>
          </a:p>
        </p:txBody>
      </p:sp>
      <p:pic>
        <p:nvPicPr>
          <p:cNvPr id="4098" name="Picture 2" descr="C:\Users\user\Desktop\41_Омская-область-768x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4" y="1556792"/>
            <a:ext cx="4313066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Победитель регионального этапа конкурса «Воспитатель года  </a:t>
            </a:r>
            <a:r>
              <a:rPr lang="ru-RU" dirty="0" smtClean="0"/>
              <a:t>2017»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10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Заочный тур Всероссийского конкурса «Воспитатель года России» (для всех участников)</a:t>
            </a:r>
            <a:br>
              <a:rPr lang="ru-RU" sz="2800" b="1" dirty="0" smtClean="0"/>
            </a:br>
            <a:r>
              <a:rPr lang="ru-RU" sz="2800" b="1" dirty="0" smtClean="0"/>
              <a:t>Областной этап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Интернет-портфолио</a:t>
            </a: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r>
              <a:rPr lang="ru-RU" sz="4400" dirty="0" smtClean="0"/>
              <a:t>Педагогическое мероприятие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1789812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Педагогическое мероприятие с дошкольниками (заочный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Оценивается мероприятие по нескольким критериям: компетентность педагога, умение заинтересовать малышей, мобильность воспитателя (способность организовать эффективное взаимодействие со всеми участниками процесса). Также учитывается степень реализации интегрированного подхода.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</a:t>
            </a:r>
            <a:r>
              <a:rPr lang="ru-RU" dirty="0" err="1" smtClean="0"/>
              <a:t>интернет-ресурса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Цель</a:t>
            </a:r>
            <a:r>
              <a:rPr lang="ru-RU" dirty="0" smtClean="0"/>
              <a:t> </a:t>
            </a:r>
            <a:r>
              <a:rPr lang="ru-RU" dirty="0"/>
              <a:t>– получить наиболее полное представление о профессиональной составляющей участника конкурса (не всегда расположена на сайте ДОО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dirty="0" smtClean="0"/>
              <a:t>Основное в оценке – конечно, контент (содержание), вторично- техническая составляющая, которая представлена слабее – это   эргономичность, т.е. удобство, адресность, доступность, наличие обратной связи, культура представления информации.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31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Очный тур Всероссийского конкурса «Воспитатель года» (мастер- класс)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Мастер-класс – показатель зрелости педагога, демонстрация высокого уровня его профессионального мастерства.</a:t>
            </a:r>
          </a:p>
          <a:p>
            <a:pPr algn="just"/>
            <a:r>
              <a:rPr lang="ru-RU" dirty="0" smtClean="0"/>
              <a:t>не всегда актуальный выбор той или иной проблемы;</a:t>
            </a:r>
          </a:p>
          <a:p>
            <a:pPr algn="just"/>
            <a:r>
              <a:rPr lang="ru-RU" dirty="0" smtClean="0"/>
              <a:t>способы решение  проблем не </a:t>
            </a:r>
            <a:r>
              <a:rPr lang="ru-RU" dirty="0"/>
              <a:t>всегда оригинальны и эффективны</a:t>
            </a:r>
            <a:endParaRPr lang="ru-RU" dirty="0" smtClean="0"/>
          </a:p>
          <a:p>
            <a:pPr algn="just"/>
            <a:r>
              <a:rPr lang="ru-RU" dirty="0" smtClean="0"/>
              <a:t>затруднения педагогов в аргументации  возможностей широкого применения;</a:t>
            </a:r>
          </a:p>
          <a:p>
            <a:pPr algn="just"/>
            <a:r>
              <a:rPr lang="ru-RU" dirty="0" smtClean="0"/>
              <a:t>не всегда владеют  аудиторией, не могут импровизировать, теряются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456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Мастер-класс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dirty="0" smtClean="0"/>
              <a:t>Мастер-класс  - это своеобразный отчет о действенности и научности, если можно так сказать - ноу-хау. </a:t>
            </a:r>
          </a:p>
          <a:p>
            <a:pPr lvl="0" algn="just"/>
            <a:r>
              <a:rPr lang="ru-RU" dirty="0" smtClean="0"/>
              <a:t>Нет таких требований, чтобы представленные методы или способы воспитания, обучения, развития или оздоровления малышей были строго уникальными.  Все уже придумано до нас.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Недостатки непрерывной образовательной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Не представлена деятельность (что  не соответствует ФГОС ДО),  по - прежнему - занятие.</a:t>
            </a:r>
          </a:p>
          <a:p>
            <a:pPr algn="just"/>
            <a:r>
              <a:rPr lang="ru-RU" dirty="0" smtClean="0"/>
              <a:t>Не всегда  видна  методическая компетентность.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3 тур конкурса – публичная лекция</a:t>
            </a:r>
            <a:br>
              <a:rPr lang="ru-RU" sz="3600" b="1" dirty="0" smtClean="0"/>
            </a:br>
            <a:r>
              <a:rPr lang="ru-RU" sz="3600" b="1" dirty="0" smtClean="0"/>
              <a:t>В 2018 году – «Мои </a:t>
            </a:r>
            <a:r>
              <a:rPr lang="ru-RU" sz="3600" b="1" smtClean="0"/>
              <a:t>педагогические  приемы»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ru-RU" dirty="0" smtClean="0"/>
              <a:t>Умение работать с методической и учебной литературой</a:t>
            </a:r>
          </a:p>
          <a:p>
            <a:pPr lvl="0" algn="just"/>
            <a:r>
              <a:rPr lang="ru-RU" dirty="0" smtClean="0"/>
              <a:t>Умение увидеть плюсы и минусы, а также оценить перспективы, так как будет возможность  взглянуть на себя как воспитателя со стороны </a:t>
            </a:r>
          </a:p>
          <a:p>
            <a:pPr lvl="0" algn="just"/>
            <a:r>
              <a:rPr lang="ru-RU" dirty="0" smtClean="0"/>
              <a:t>Подготовиться в эмоциональном плане к огромным психологическим нагрузкам, накалу страстей, разочарованию, для этого просто необходимо овладеть повышением своего профессионального и интеллектуального уровня;</a:t>
            </a:r>
          </a:p>
          <a:p>
            <a:pPr lvl="0" algn="just"/>
            <a:r>
              <a:rPr lang="ru-RU" dirty="0" smtClean="0"/>
              <a:t>Серьезно изучить техниками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;</a:t>
            </a:r>
          </a:p>
          <a:p>
            <a:pPr lvl="0" algn="just"/>
            <a:r>
              <a:rPr lang="ru-RU" dirty="0" smtClean="0"/>
              <a:t>Научиться преодолевать страх перед незнакомой аудиторией, связно и красиво говорить на публику.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статусе данного конкурса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Учредителям является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Общероссийский </a:t>
            </a:r>
            <a:r>
              <a:rPr lang="ru-RU" dirty="0"/>
              <a:t>Профсоюз образования 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и </a:t>
            </a:r>
            <a:r>
              <a:rPr lang="ru-RU" dirty="0"/>
              <a:t>Министерство образования и науки </a:t>
            </a:r>
            <a:r>
              <a:rPr lang="ru-RU" dirty="0" smtClean="0"/>
              <a:t>РФ</a:t>
            </a:r>
          </a:p>
          <a:p>
            <a:pPr marL="0" indent="0" algn="ctr">
              <a:buNone/>
            </a:pPr>
            <a:r>
              <a:rPr lang="ru-RU" dirty="0" smtClean="0"/>
              <a:t>Ежегодно участвуют  более 60 субъектов РФ 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63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Профессиональный разговор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/>
              <a:t>Открытое обсуждение актуальной, общественно значимой проблемы развития образования</a:t>
            </a:r>
          </a:p>
          <a:p>
            <a:pPr>
              <a:buNone/>
            </a:pPr>
            <a:r>
              <a:rPr lang="ru-RU" dirty="0" smtClean="0"/>
              <a:t>	Недостатки:</a:t>
            </a:r>
          </a:p>
          <a:p>
            <a:pPr>
              <a:buNone/>
            </a:pPr>
            <a:r>
              <a:rPr lang="ru-RU" dirty="0" smtClean="0"/>
              <a:t>- трудности в введении дискуссии;</a:t>
            </a:r>
          </a:p>
          <a:p>
            <a:pPr>
              <a:buNone/>
            </a:pPr>
            <a:r>
              <a:rPr lang="ru-RU" dirty="0" smtClean="0"/>
              <a:t>- неумение обобщить информацию;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Заключительный этап Всероссийского Конкурса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Проводился в Москве,</a:t>
            </a:r>
          </a:p>
          <a:p>
            <a:r>
              <a:rPr lang="ru-RU" dirty="0" smtClean="0"/>
              <a:t>2016 год –Санкт-Петербург</a:t>
            </a:r>
          </a:p>
          <a:p>
            <a:r>
              <a:rPr lang="ru-RU" dirty="0" smtClean="0"/>
              <a:t>2017 год – Рязань</a:t>
            </a:r>
          </a:p>
          <a:p>
            <a:r>
              <a:rPr lang="ru-RU" dirty="0" smtClean="0"/>
              <a:t>2018 год – Орел ( в настоящее время ведутся переговоры)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Всероссийский уровень конкурса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первом, заочном, было четыре задания: </a:t>
            </a:r>
            <a:r>
              <a:rPr lang="ru-RU" dirty="0" err="1" smtClean="0"/>
              <a:t>интернет-портфолио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видеоролик «визитная карточка», </a:t>
            </a:r>
          </a:p>
          <a:p>
            <a:r>
              <a:rPr lang="ru-RU" dirty="0" smtClean="0"/>
              <a:t>эссе ;</a:t>
            </a:r>
          </a:p>
          <a:p>
            <a:r>
              <a:rPr lang="ru-RU" dirty="0" smtClean="0"/>
              <a:t> «педагогическая находка» — конспект непрерывной образовательной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Очный этап Всероссийского уровня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Мастер-класс</a:t>
            </a:r>
          </a:p>
          <a:p>
            <a:r>
              <a:rPr lang="ru-RU" dirty="0" smtClean="0"/>
              <a:t>Педагогическое мероприятие с детьми</a:t>
            </a:r>
          </a:p>
          <a:p>
            <a:r>
              <a:rPr lang="ru-RU" dirty="0" smtClean="0"/>
              <a:t>Для  лауреатов (было 10 участниц, с 2018 года – 15 человек)</a:t>
            </a:r>
          </a:p>
          <a:p>
            <a:pPr>
              <a:buNone/>
            </a:pPr>
            <a:r>
              <a:rPr lang="ru-RU" dirty="0" smtClean="0"/>
              <a:t> - «Мои педагогические приемы» (вместо публичной лекции);</a:t>
            </a:r>
          </a:p>
          <a:p>
            <a:pPr>
              <a:buNone/>
            </a:pPr>
            <a:r>
              <a:rPr lang="ru-RU" dirty="0" smtClean="0"/>
              <a:t>- ток-шоу  «Профессиональный разговор»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конкурса: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Транслирование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инновационного опыта в образовательной дошкольной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сфере на Всероссийском уровне.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педагогов-дошкольников, мотивация на поиски новых нестандартных подходов к воспитанию и обучению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престижа профессии воспитателя среди молодого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поколения.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Популяризация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 дошкольных учреждений посредством СМИ.</a:t>
            </a:r>
          </a:p>
        </p:txBody>
      </p:sp>
    </p:spTree>
    <p:extLst>
      <p:ext uri="{BB962C8B-B14F-4D97-AF65-F5344CB8AC3E}">
        <p14:creationId xmlns:p14="http://schemas.microsoft.com/office/powerpoint/2010/main" val="159072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 </a:t>
            </a:r>
            <a:r>
              <a:rPr lang="ru-RU" b="1" dirty="0" smtClean="0"/>
              <a:t>2018</a:t>
            </a:r>
            <a:r>
              <a:rPr lang="ru-RU" b="1" dirty="0"/>
              <a:t>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конкурс </a:t>
            </a:r>
            <a:r>
              <a:rPr lang="ru-RU" sz="5400" b="1" dirty="0" smtClean="0"/>
              <a:t>будет   проводиться в девятый  раз          </a:t>
            </a:r>
          </a:p>
          <a:p>
            <a:pPr lvl="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Победитель </a:t>
            </a:r>
            <a:r>
              <a:rPr lang="ru-RU" sz="3600" dirty="0" smtClean="0"/>
              <a:t>регионального </a:t>
            </a:r>
            <a:r>
              <a:rPr lang="ru-RU" sz="3600" dirty="0"/>
              <a:t>этапа конкурса «Воспитатель года  </a:t>
            </a:r>
            <a:r>
              <a:rPr lang="ru-RU" sz="3600" dirty="0" smtClean="0"/>
              <a:t>2010»</a:t>
            </a:r>
            <a:br>
              <a:rPr lang="ru-RU" sz="3600" dirty="0" smtClean="0"/>
            </a:br>
            <a:r>
              <a:rPr lang="ru-RU" sz="3600" b="1" dirty="0" smtClean="0"/>
              <a:t>лауреат Всероссийского конкурса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600200"/>
            <a:ext cx="325070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Теплякова Ирина Анатольевна, воспитатель </a:t>
            </a:r>
            <a:r>
              <a:rPr lang="ru-RU" dirty="0" smtClean="0"/>
              <a:t>БДОУ г. Омска «Центр развития ребенка – детский сад №23»</a:t>
            </a:r>
            <a:endParaRPr lang="ru-RU" dirty="0"/>
          </a:p>
        </p:txBody>
      </p:sp>
      <p:pic>
        <p:nvPicPr>
          <p:cNvPr id="10243" name="Picture 3" descr="C:\Users\user\Desktop\aprel_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53640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8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Победитель регионального этапа конкурса «Воспитатель года  </a:t>
            </a:r>
            <a:r>
              <a:rPr lang="ru-RU" dirty="0" smtClean="0"/>
              <a:t>2011»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Селецова</a:t>
            </a:r>
            <a:r>
              <a:rPr lang="ru-RU" b="1" dirty="0" smtClean="0"/>
              <a:t> Ирина Иосифовна</a:t>
            </a:r>
            <a:r>
              <a:rPr lang="ru-RU" dirty="0" smtClean="0"/>
              <a:t>, </a:t>
            </a:r>
          </a:p>
          <a:p>
            <a:pPr marL="0" indent="0" algn="ctr">
              <a:buNone/>
            </a:pPr>
            <a:r>
              <a:rPr lang="ru-RU" dirty="0"/>
              <a:t>в</a:t>
            </a:r>
            <a:r>
              <a:rPr lang="ru-RU" dirty="0" smtClean="0"/>
              <a:t>оспитатель МБДОУ «Детский  сад </a:t>
            </a:r>
            <a:r>
              <a:rPr lang="ru-RU" dirty="0"/>
              <a:t>№ </a:t>
            </a:r>
            <a:r>
              <a:rPr lang="ru-RU" dirty="0" smtClean="0"/>
              <a:t>2» </a:t>
            </a:r>
          </a:p>
          <a:p>
            <a:pPr marL="0" indent="0" algn="ctr">
              <a:buNone/>
            </a:pPr>
            <a:r>
              <a:rPr lang="ru-RU" dirty="0" smtClean="0"/>
              <a:t>г.  Исилькуля Омской области</a:t>
            </a:r>
            <a:endParaRPr lang="ru-RU" dirty="0"/>
          </a:p>
        </p:txBody>
      </p:sp>
      <p:pic>
        <p:nvPicPr>
          <p:cNvPr id="9218" name="Picture 2" descr="C:\Users\user\Desktop\31_Om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988840"/>
            <a:ext cx="34563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62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Победитель регионального этапа конкурса «Воспитатель года  </a:t>
            </a:r>
            <a:r>
              <a:rPr lang="ru-RU" dirty="0" smtClean="0"/>
              <a:t>2012»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868215"/>
            <a:ext cx="4320480" cy="46805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Сошкина</a:t>
            </a:r>
            <a:r>
              <a:rPr lang="ru-RU" b="1" dirty="0" smtClean="0"/>
              <a:t> Анна Сергеевна</a:t>
            </a:r>
            <a:r>
              <a:rPr lang="ru-RU" dirty="0" smtClean="0"/>
              <a:t>, </a:t>
            </a:r>
          </a:p>
          <a:p>
            <a:pPr marL="0" indent="0" algn="ctr">
              <a:buNone/>
            </a:pPr>
            <a:r>
              <a:rPr lang="ru-RU" dirty="0" smtClean="0"/>
              <a:t>воспитатель  </a:t>
            </a:r>
            <a:r>
              <a:rPr lang="ru-RU" dirty="0"/>
              <a:t>МБДОУ «Центр развития ребёнка – детский сад № 7» г. Калачинска Омской области</a:t>
            </a:r>
          </a:p>
          <a:p>
            <a:endParaRPr lang="ru-RU" dirty="0"/>
          </a:p>
        </p:txBody>
      </p:sp>
      <p:pic>
        <p:nvPicPr>
          <p:cNvPr id="8194" name="Picture 2" descr="C:\Users\user\Desktop\34_Om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9638"/>
            <a:ext cx="3096344" cy="40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0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Победитель регионального этапа конкурса «Воспитатель года  </a:t>
            </a:r>
            <a:r>
              <a:rPr lang="ru-RU" dirty="0" smtClean="0"/>
              <a:t>2013»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err="1" smtClean="0"/>
              <a:t>Сокоренко</a:t>
            </a:r>
            <a:r>
              <a:rPr lang="ru-RU" b="1" dirty="0" smtClean="0"/>
              <a:t> Валентина Владимировна, воспитатель </a:t>
            </a:r>
          </a:p>
          <a:p>
            <a:pPr marL="0" indent="0" algn="ctr">
              <a:buNone/>
            </a:pPr>
            <a:r>
              <a:rPr lang="ru-RU" dirty="0" smtClean="0"/>
              <a:t>МБДОУ </a:t>
            </a:r>
            <a:r>
              <a:rPr lang="ru-RU" dirty="0" err="1" smtClean="0"/>
              <a:t>Нововаршавского</a:t>
            </a:r>
            <a:r>
              <a:rPr lang="ru-RU" dirty="0" smtClean="0"/>
              <a:t> </a:t>
            </a:r>
            <a:r>
              <a:rPr lang="ru-RU" dirty="0"/>
              <a:t>муниципального района Омской </a:t>
            </a:r>
            <a:r>
              <a:rPr lang="ru-RU" dirty="0" smtClean="0"/>
              <a:t> области </a:t>
            </a:r>
            <a:r>
              <a:rPr lang="ru-RU" dirty="0"/>
              <a:t>«Детский сад «</a:t>
            </a:r>
            <a:r>
              <a:rPr lang="ru-RU" dirty="0" smtClean="0"/>
              <a:t>Родничок»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user\Desktop\2a4f952a4979cb4ca1a6005d93be0f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3204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4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Победитель регионального этапа конкурса «Воспитатель года  </a:t>
            </a:r>
            <a:r>
              <a:rPr lang="ru-RU" dirty="0" smtClean="0"/>
              <a:t>2014»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Зубцова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Людмила Константиновна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музыкальный руководитель МБДОУ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Тевризский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сад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1» Омской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35_Омск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6372"/>
            <a:ext cx="4248472" cy="449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7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648</Words>
  <Application>Microsoft Office PowerPoint</Application>
  <PresentationFormat>Экран (4:3)</PresentationFormat>
  <Paragraphs>87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Профессиональное совершенствование педагога в области современной  практики конкурса «Воспитатель года России»</vt:lpstr>
      <vt:lpstr>О статусе данного конкурса</vt:lpstr>
      <vt:lpstr>Цели конкурса:</vt:lpstr>
      <vt:lpstr>В 2018 году</vt:lpstr>
      <vt:lpstr>Победитель регионального этапа конкурса «Воспитатель года  2010» лауреат Всероссийского конкурса</vt:lpstr>
      <vt:lpstr>Победитель регионального этапа конкурса «Воспитатель года  2011»</vt:lpstr>
      <vt:lpstr>Победитель регионального этапа конкурса «Воспитатель года  2012»</vt:lpstr>
      <vt:lpstr>Победитель регионального этапа конкурса «Воспитатель года  2013»</vt:lpstr>
      <vt:lpstr>Победитель регионального этапа конкурса «Воспитатель года  2014»</vt:lpstr>
      <vt:lpstr>Победитель регионального этапа конкурса «Воспитатель года  2015»</vt:lpstr>
      <vt:lpstr>Победитель регионального этапа конкурса «Воспитатель года  2016»</vt:lpstr>
      <vt:lpstr>Победитель регионального этапа конкурса «Воспитатель года  2017»</vt:lpstr>
      <vt:lpstr>Заочный тур Всероссийского конкурса «Воспитатель года России» (для всех участников) Областной этап</vt:lpstr>
      <vt:lpstr>Педагогическое мероприятие с дошкольниками (заочный этап)</vt:lpstr>
      <vt:lpstr>Недостатки интернет-ресурса</vt:lpstr>
      <vt:lpstr>Очный тур Всероссийского конкурса «Воспитатель года» (мастер- класс)</vt:lpstr>
      <vt:lpstr>Мастер-класс</vt:lpstr>
      <vt:lpstr>Недостатки непрерывной образовательной деятельности</vt:lpstr>
      <vt:lpstr>3 тур конкурса – публичная лекция В 2018 году – «Мои педагогические  приемы»</vt:lpstr>
      <vt:lpstr>Профессиональный разговор</vt:lpstr>
      <vt:lpstr>Заключительный этап Всероссийского Конкурса </vt:lpstr>
      <vt:lpstr>Всероссийский уровень конкурса</vt:lpstr>
      <vt:lpstr>Очный этап Всероссийского уровня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2018-03-22T06:41:11Z</dcterms:created>
  <dcterms:modified xsi:type="dcterms:W3CDTF">2018-03-29T07:28:08Z</dcterms:modified>
</cp:coreProperties>
</file>