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0" r:id="rId4"/>
    <p:sldId id="256" r:id="rId5"/>
    <p:sldId id="257" r:id="rId6"/>
    <p:sldId id="261" r:id="rId7"/>
    <p:sldId id="258" r:id="rId8"/>
    <p:sldId id="262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9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C3BA-9899-44BB-B888-71302252EF11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059F-2E66-4DC9-BC50-4FEB1DF6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C3BA-9899-44BB-B888-71302252EF11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059F-2E66-4DC9-BC50-4FEB1DF6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91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C3BA-9899-44BB-B888-71302252EF11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059F-2E66-4DC9-BC50-4FEB1DF6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3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C3BA-9899-44BB-B888-71302252EF11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059F-2E66-4DC9-BC50-4FEB1DF6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54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C3BA-9899-44BB-B888-71302252EF11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059F-2E66-4DC9-BC50-4FEB1DF6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1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C3BA-9899-44BB-B888-71302252EF11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059F-2E66-4DC9-BC50-4FEB1DF6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8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C3BA-9899-44BB-B888-71302252EF11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059F-2E66-4DC9-BC50-4FEB1DF6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9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C3BA-9899-44BB-B888-71302252EF11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059F-2E66-4DC9-BC50-4FEB1DF6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4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C3BA-9899-44BB-B888-71302252EF11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059F-2E66-4DC9-BC50-4FEB1DF6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14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C3BA-9899-44BB-B888-71302252EF11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059F-2E66-4DC9-BC50-4FEB1DF6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4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C3BA-9899-44BB-B888-71302252EF11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2059F-2E66-4DC9-BC50-4FEB1DF6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46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7C3BA-9899-44BB-B888-71302252EF11}" type="datetimeFigureOut">
              <a:rPr lang="ru-RU" smtClean="0"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2059F-2E66-4DC9-BC50-4FEB1DF679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8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282" y="174376"/>
            <a:ext cx="11725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XII съезд Федерации Независимых Профсоюзов России</a:t>
            </a:r>
            <a:endParaRPr lang="ru-RU" sz="32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rosprofprom.ru/wp-content/uploads/2024/04/IMG_58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82" y="759151"/>
            <a:ext cx="8152092" cy="45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535561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3 по 5 апреля 2024 года в Москве в Доме Союзов прошел XII съезд ФНПР. На Съезде обсудили и приняли Программу ФНПР «За справедливую экономику!», резолюции XII Съезда по направлениям работы профсоюзов, внесли изменения в Устав Федерации, избрали Председателя ФНПР.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0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4" y="759150"/>
            <a:ext cx="10018059" cy="58935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" y="174375"/>
            <a:ext cx="11712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апреля 2024 года. Первый день работы XII съезда ФНПР</a:t>
            </a:r>
            <a:endParaRPr lang="ru-RU" sz="32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764" y="4621376"/>
            <a:ext cx="100180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На Съезд прибыли более 600 делегатов, избранных членскими организациями — председатели первичных профсоюзных организаций, ветераны профсоюзного движения, руководители учебных заведений профсоюзов, молодежных советов и комиссий, а также руководители профсоюзов и профсоюзных объединений, сотрудничающих с ФНПР. В качестве гостей в работе Съезда приняли участие представители национальных профцентров из 10 стран. Работу съезда освещали представители федеральных средств массовой информации.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s://downloader.disk.yandex.ru/preview/f2ed8c2386b4f71021aec4d041352e4ac746dc14137efe3417d13426a3b50bb7/6616a178/OHorkaWh9HOWw8p9NNrSgsHlp77qZa_xVPg-D1Ixu0sQaE9pAQ1FLkkah6EhBu7ZALr7ndrxAqZl_laJyELSVw%3D%3D?uid=0&amp;filename=3R8A4854.jpg&amp;disposition=inline&amp;hash=&amp;limit=0&amp;content_type=image%2Fjpeg&amp;owner_uid=0&amp;tknv=v2&amp;size=1898x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074" y="898487"/>
            <a:ext cx="4538383" cy="314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downloader.disk.yandex.ru/preview/b4ae4bfb8c291ef21585b9439cda4f514e7a4fd8f3093fc77bcae59f12e8b30e/6616a17f/9IeM7lXY_bWYsesF6Blo9ahzaBaTewNbmQBzn57R_W5wffNnRKZcjZxvzw56vO5-e9TgWgoCgll6aCvThrpEeA%3D%3D?uid=0&amp;filename=3R8A6462.jpg&amp;disposition=inline&amp;hash=&amp;limit=0&amp;content_type=image%2Fjpeg&amp;owner_uid=0&amp;tknv=v2&amp;size=1898x8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24" y="3110895"/>
            <a:ext cx="5535705" cy="315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ownloader.disk.yandex.ru/preview/76e4d4b726eaae9894c67a6fd8b91c5647b2deb357f31586c68a38ce1c8ca14e/6616a17f/-K3nwvUVbFsau1ntgjcV-5AvEEJZNsDnjS_dU01n9vUrXaLSKwKsbsFdEhbn5Ig68XYDP-0Dz2gR3zg2spRVlQ%3D%3D?uid=0&amp;filename=3R8A6080.jpg&amp;disposition=inline&amp;hash=&amp;limit=0&amp;content_type=image%2Fjpeg&amp;owner_uid=0&amp;tknv=v2&amp;size=1898x85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81" y="3695671"/>
            <a:ext cx="4289613" cy="306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ownloader.disk.yandex.ru/preview/6764dcdedd7294e3af442694a0938d03476c9d84e7e903364eb1f7d9f659401f/6616a17f/c3YP0W0EpUpvwj2YS30K65740A68qsiC-vGxWNqzR1K0qxaom-x_d3ERoYZ17uXzUJgB-U7_RdKLEj2-51XatQ%3D%3D?uid=0&amp;filename=3R8A5655.jpg&amp;disposition=inline&amp;hash=&amp;limit=0&amp;content_type=image%2Fjpeg&amp;owner_uid=0&amp;tknv=v2&amp;size=1898x8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569" y="3244016"/>
            <a:ext cx="3835587" cy="317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downloader.disk.yandex.ru/preview/799816fa9161e10ca2e1ddd861329b7d99389c4f7614b8a49ca7241615dea19e/6616a171/lQEHzoI38c2IM3O3hRgTixut8f4SyD1U8GNfYeaWrR-jW8I6U1w7SOT-6LvVsWj_4HUDHCEJbVmQ2cbmXitKSA%3D%3D?uid=0&amp;filename=3R8A4640.jpg&amp;disposition=inline&amp;hash=&amp;limit=0&amp;content_type=image%2Fjpeg&amp;owner_uid=0&amp;tknv=v2&amp;size=1898x8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878"/>
            <a:ext cx="4464424" cy="308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downloader.disk.yandex.ru/preview/69f15cc2b8be1d277c5f7000dbbd77d67ec651bbc906e28a6ec96e5aaa85b0d1/6616a171/DeZ7zrqz_vq-DKBxjYOHVMMIhQIBd_c0zE4gpI9tTnZ-ZcXoZdSY3eH-s7xOfyPvfXUiPKJZba84PijgPKKa2A%3D%3D?uid=0&amp;filename=3R8A4326.jpg&amp;disposition=inline&amp;hash=&amp;limit=0&amp;content_type=image%2Fjpeg&amp;owner_uid=0&amp;tknv=v2&amp;size=1898x85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447" y="4329952"/>
            <a:ext cx="4177553" cy="242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88123" y="30103"/>
            <a:ext cx="5572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Резолюции XII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съезда ФНПР</a:t>
            </a:r>
          </a:p>
        </p:txBody>
      </p:sp>
      <p:pic>
        <p:nvPicPr>
          <p:cNvPr id="4104" name="Picture 8" descr="https://downloader.disk.yandex.ru/preview/bf7df3ada53467ae4e29c95b558cdca47ec9fcf491a0370be418b931458c06f7/6616a178/y2gxs0kJYcPSwb-1LTyBpBAl51MChnhyH8inn_7Mlt2hRjqx2eyZQ7nERZn2yDlHU_8atmwGFeyPDShDsPryGQ%3D%3D?uid=0&amp;filename=3R8A4991.jpg&amp;disposition=inline&amp;hash=&amp;limit=0&amp;content_type=image%2Fjpeg&amp;owner_uid=0&amp;tknv=v2&amp;size=1898x85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48" y="1066533"/>
            <a:ext cx="3999563" cy="31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79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npr.ru/upload/iblock/3bd/26n3hsjf68sgtfhecyap4299fqbvwu3v/photo_2024_04_04_18_23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140" y="799493"/>
            <a:ext cx="6984814" cy="451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2353" y="214718"/>
            <a:ext cx="11053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апреля 2024 года. Второй день работы XII съезда ФНПР</a:t>
            </a:r>
            <a:endParaRPr lang="ru-RU" sz="32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314250"/>
            <a:ext cx="120889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>«</a:t>
            </a:r>
            <a:r>
              <a:rPr lang="ru-RU" sz="2000" b="0" i="0" dirty="0" smtClean="0">
                <a:effectLst/>
                <a:latin typeface="Georgia" panose="02040502050405020303" pitchFamily="18" charset="0"/>
              </a:rPr>
              <a:t>Ваше объединение входит в число ведущих институтов отечественного гражданского общества, выполняет ответственную миссию: защищает трудовые права сотрудников компаний, предприятий, коллективов целых отраслей производства, тех, кто работает в сфере образования, науки, культуры. Вы многое делаете для совершенствования законодательства, для гармонизации отношений в сфере занятости”, — отметил Владимир Путин.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6612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988" y="121948"/>
            <a:ext cx="11864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подчеркнул Президент РФ, принципы социального партнерства стали прочной основой взаимодействия государства, бизнеса и профсоюзов. Соответствующая норма по инициативе профсоюзов закреплена в Конституции России.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988" y="3457743"/>
            <a:ext cx="11864788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“Все наши законодательные новации, планы, программы, финансовые вложения должны работать и на экономический рост, и на повышение качества жизни, благополучия российских семей. В этом наша с вами общая конечная цель. То есть каждое наше решение должно быть не только выверенным, эффективным, финансово обеспеченным. Оно должно быть справедливым по отношению к людям, менять их жизнь к лучшему. Уверен, действуя солидарно, исходя из интересов страны и наших граждан, мы вместе обязательно добьемся поставленных целей</a:t>
            </a: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”,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сказал Президент РФ Владимир Путин, завершая свое выступление.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989" y="1137611"/>
            <a:ext cx="11864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Путин отметил, что профсоюзы должны активно включиться в новый национальный проект, посвященный молодежи, плодотворно сотрудничать с «Движением первых», </a:t>
            </a:r>
            <a:r>
              <a:rPr lang="ru-RU" altLang="ru-RU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Росмолодёжью</a:t>
            </a:r>
            <a:r>
              <a:rPr lang="ru-RU" alt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обществом «Знание», в том числе в качестве наставников.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9988" y="2245607"/>
            <a:ext cx="11864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он подчеркнул,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профсоюзное движение всегда строилось не только вокруг защиты трудовых, социальных прав граждан, но и на основе таких ценностей, как взаимная поддержка, правда и справедливость, служение народу и стране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105804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ownloader.disk.yandex.ru/preview/bd762b44fdb960d5d6de0ad17d5a52375d8ae4699de29cc6ab288a75c4fde914/6616a39e/ML4ls3-zYPulXT6t4tFl6_9phZYJlNNWl2GmpmnhjrNbfoE5nlQTO6aoMRtZcgSDMQtjitOUCnOKVJ5VtxHunA%3D%3D?uid=0&amp;filename=3R8A9435.jpg&amp;disposition=inline&amp;hash=&amp;limit=0&amp;content_type=image%2Fjpeg&amp;owner_uid=0&amp;tknv=v2&amp;size=1898x8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88" y="107576"/>
            <a:ext cx="7705165" cy="44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492294"/>
            <a:ext cx="119275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“Нашей общей целью в стране является построение общества, где все граждане сотрудничают для достижения общих результатов и благ, где каждый имеет возможность работать и развиваться как личность, пользоваться экономической свободой и получать защиту от бедности и безработицы. В таком обществе гарантированы права на достойную жизнь для всех людей, независимо от их пола, возраста, состояния здоровья, национальности, семейного и социального положения, религиозных и политических убеждений. Мы видим Россию социальным государством, политика которого направлена на создание условий, обеспечивающих достойную жизнь и свободное развитие человека”, — заявил Председатель ФНПР.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625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1552" y="-23685"/>
            <a:ext cx="62663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считает Михаил Шмаков, профсоюзы должны ставить своей основной задачей – добиваться реализации целей, поставленных в Послании Президента России Федеральному Собранию до 2030 года. В число этих целей входит: формирование справедливой экономики, основанной на достойном уровне оплаты труда для каждого работника, равных гарантиях в сфере труда для всех трудящихся, независимо от формы занятости, на реальном применении принципов социального партнерства при принятии управленческих решений.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downloader.disk.yandex.ru/preview/1d1a6098dadffebd4af6ad0280363d0d243095aa75ecf8ea0c388dfab7b215e1/6616a0ef/WjB2hTwOTLbJiIImnaRKzbscLh4wJmvbMzyHOjQ6xViBCD_-P0kbYXichrunUC87SLvw7Pf4tdTFGcZ8CSEwOw%3D%3D?uid=0&amp;filename=3R8A0018.JPG&amp;disposition=inline&amp;hash=&amp;limit=0&amp;content_type=image%2Fjpeg&amp;owner_uid=0&amp;tknv=v2&amp;size=1898x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743"/>
            <a:ext cx="5284694" cy="34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3687901"/>
            <a:ext cx="1161825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 съезд ФНПР избрал Председателем Федерации Независимых Профсоюзов России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Шмакова.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Состоялись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выборы Генерального Совета ФНПР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состав которого вошли 181 представитель профсоюзов, делегированный членскими организациями ФНПР.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Съезд принял постановление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образовании Исполкома ФНПР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составе обновленного Исполкома — 31 человек из числа членов Генерального Совета ФНПР, рекомендованных членскими организациями ФНПР, а также Председателя ФНПР, заместителей Председателя ФНПР в соответствии с Уставом ФНПР.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Делегаты XII съезда ФНПР избрали Контрольно-ревизионную комиссию Федерации.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Съезда сформирована Комиссия ФНПР по внутрисоюзным спорам.</a:t>
            </a:r>
          </a:p>
        </p:txBody>
      </p:sp>
    </p:spTree>
    <p:extLst>
      <p:ext uri="{BB962C8B-B14F-4D97-AF65-F5344CB8AC3E}">
        <p14:creationId xmlns:p14="http://schemas.microsoft.com/office/powerpoint/2010/main" val="2658944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ownloader.disk.yandex.ru/preview/8546f5a60dfcd6329d5615483f54fab1093d1a5a4ad6fa1fe2ae6a13d3a8d254/6616b0ba/HcULBkBIk2lkO8bPfdITmuTH3EqNpIPBr10Tej3fnbJHta8VRQty1f8Vytx5jqfea1Z05inDJ5HagQZFTuiLIA%3D%3D?uid=0&amp;filename=3R8A7603.jpg&amp;disposition=inline&amp;hash=&amp;limit=0&amp;content_type=image%2Fjpeg&amp;owner_uid=0&amp;tknv=v2&amp;size=1898x8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267" y="400110"/>
            <a:ext cx="5112710" cy="34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downloader.disk.yandex.ru/preview/b8dddcd09104d9a7133acae38ba866822e6c3781e17c53d3a2586a43bf7fe2fb/6616b0ba/FHckx2vbr5hvIfOIQhS3grdV0fwqbP3nfTm8uflAblbTj_d3RCJExTYAPC7le8CwoxKSuXx2Tf6zbnLC8Ic0Hg%3D%3D?uid=0&amp;filename=3R8A7590.jpg&amp;disposition=inline&amp;hash=&amp;limit=0&amp;content_type=image%2Fjpeg&amp;owner_uid=0&amp;tknv=v2&amp;size=1898x8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9" y="359240"/>
            <a:ext cx="4787153" cy="33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129" y="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XII съезд принял Программу ФНПР </a:t>
            </a:r>
            <a:r>
              <a:rPr lang="ru-RU" sz="24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 справедливую экономику! 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064" y="3807252"/>
            <a:ext cx="122861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>
                <a:latin typeface="Arial" panose="020B0604020202020204" pitchFamily="34" charset="0"/>
              </a:rPr>
              <a:t>Программа </a:t>
            </a:r>
            <a:r>
              <a:rPr lang="ru-RU" sz="1600" dirty="0">
                <a:latin typeface="Arial" panose="020B0604020202020204" pitchFamily="34" charset="0"/>
              </a:rPr>
              <a:t>ФНПР отражает позицию российских профсоюзов о том, что: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inherit"/>
              </a:rPr>
              <a:t>справедливая экономика – это, прежде всего, экономика высоких заработных плат,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inherit"/>
              </a:rPr>
              <a:t>в справедливой экономике все трудящиеся должны иметь равные права и гарантии в сфере труда независимо от формы занятости,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inherit"/>
              </a:rPr>
              <a:t>система обязательного социального страхования – основа социальной защиты работников,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inherit"/>
              </a:rPr>
              <a:t>социальное партнерство – идеология справедливой экономики,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inherit"/>
              </a:rPr>
              <a:t>необходима правовая защита работников – как гарантии справедливости в обществе,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inherit"/>
              </a:rPr>
              <a:t>молодёжная политика – основа справедливой экономики будущего,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inherit"/>
              </a:rPr>
              <a:t>необходимо обеспечивать равенство в трудовых отношениях между мужчинами и женщинами,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inherit"/>
              </a:rPr>
              <a:t>защита жизни и здоровья работников на производстве – необходимая часть справедливой экономики,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inherit"/>
              </a:rPr>
              <a:t>сильные профсоюзы – гарантия достойного труда,</a:t>
            </a:r>
          </a:p>
          <a:p>
            <a:pPr algn="ctr" fontAlgn="base">
              <a:buFont typeface="Arial" panose="020B0604020202020204" pitchFamily="34" charset="0"/>
              <a:buChar char="•"/>
            </a:pPr>
            <a:r>
              <a:rPr lang="ru-RU" sz="1600" dirty="0">
                <a:latin typeface="inherit"/>
              </a:rPr>
              <a:t>укрепление международной солидарности трудящихся – важный инструмент в борьбе за справедливую экономику.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560295" y="273884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1400" dirty="0" smtClean="0">
                <a:latin typeface="Arial" panose="020B0604020202020204" pitchFamily="34" charset="0"/>
              </a:rPr>
              <a:t>заместитель </a:t>
            </a:r>
            <a:r>
              <a:rPr lang="ru-RU" sz="1400" dirty="0">
                <a:latin typeface="Arial" panose="020B0604020202020204" pitchFamily="34" charset="0"/>
              </a:rPr>
              <a:t>Председателя </a:t>
            </a:r>
            <a:endParaRPr lang="ru-RU" sz="1400" dirty="0" smtClean="0">
              <a:latin typeface="Arial" panose="020B0604020202020204" pitchFamily="34" charset="0"/>
            </a:endParaRPr>
          </a:p>
          <a:p>
            <a:pPr algn="ctr" fontAlgn="base"/>
            <a:r>
              <a:rPr lang="ru-RU" sz="1400" dirty="0" smtClean="0">
                <a:latin typeface="Arial" panose="020B0604020202020204" pitchFamily="34" charset="0"/>
              </a:rPr>
              <a:t>ФНПР </a:t>
            </a:r>
            <a:r>
              <a:rPr lang="ru-RU" sz="1400" dirty="0">
                <a:latin typeface="Arial" panose="020B0604020202020204" pitchFamily="34" charset="0"/>
              </a:rPr>
              <a:t>Нина Кузьмина.</a:t>
            </a:r>
          </a:p>
        </p:txBody>
      </p:sp>
    </p:spTree>
    <p:extLst>
      <p:ext uri="{BB962C8B-B14F-4D97-AF65-F5344CB8AC3E}">
        <p14:creationId xmlns:p14="http://schemas.microsoft.com/office/powerpoint/2010/main" val="1084417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929" y="134035"/>
            <a:ext cx="11793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2024 года. </a:t>
            </a:r>
            <a:r>
              <a:rPr lang="ru-RU" sz="32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 день </a:t>
            </a:r>
            <a:r>
              <a:rPr lang="ru-RU" sz="3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XII съезда ФНПР</a:t>
            </a:r>
          </a:p>
        </p:txBody>
      </p:sp>
      <p:pic>
        <p:nvPicPr>
          <p:cNvPr id="7170" name="Picture 2" descr="https://fnpr.ru/upload/iblock/997/b09guw6kk621f0nrygpuawk3qer4k150/IMG_1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64" y="718810"/>
            <a:ext cx="5553637" cy="327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995678"/>
            <a:ext cx="120978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апреля 2024 года, на третий, 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завершающий, 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день работы Съезда основным вопросом стало внесение изменений в Устав ФНПР. С докладом по вопросу выступил заместитель Председателя ФНПР Сергей Некрасов. Делегаты приняли соответствующее постановление.</a:t>
            </a:r>
          </a:p>
          <a:p>
            <a:pPr algn="just" fontAlgn="base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XII съезд ФНПР принял обращение о профсоюзной собственности к органам прокуратуры и судейскому сообществу.</a:t>
            </a:r>
          </a:p>
          <a:p>
            <a:pPr algn="just" fontAlgn="base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завершении Съезда Председатель ФНПР поблагодарил делегатов и гостей за активную и плодотворную работу, в том числе за совместное принятие важных и актуальных для профсоюзного движения России решений, которые дают возможность более эффективно и качественно защищать, отстаивать интересы трудящихся.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11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827</Words>
  <Application>Microsoft Office PowerPoint</Application>
  <PresentationFormat>Широкоэкранный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inherit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Unit</dc:creator>
  <cp:lastModifiedBy>Unit</cp:lastModifiedBy>
  <cp:revision>11</cp:revision>
  <dcterms:created xsi:type="dcterms:W3CDTF">2024-04-10T08:47:00Z</dcterms:created>
  <dcterms:modified xsi:type="dcterms:W3CDTF">2024-04-11T11:00:00Z</dcterms:modified>
</cp:coreProperties>
</file>