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71"/>
  </p:notesMasterIdLst>
  <p:sldIdLst>
    <p:sldId id="384" r:id="rId2"/>
    <p:sldId id="506" r:id="rId3"/>
    <p:sldId id="552" r:id="rId4"/>
    <p:sldId id="428" r:id="rId5"/>
    <p:sldId id="553" r:id="rId6"/>
    <p:sldId id="507" r:id="rId7"/>
    <p:sldId id="508" r:id="rId8"/>
    <p:sldId id="514" r:id="rId9"/>
    <p:sldId id="515" r:id="rId10"/>
    <p:sldId id="516" r:id="rId11"/>
    <p:sldId id="520" r:id="rId12"/>
    <p:sldId id="550" r:id="rId13"/>
    <p:sldId id="518" r:id="rId14"/>
    <p:sldId id="521" r:id="rId15"/>
    <p:sldId id="522" r:id="rId16"/>
    <p:sldId id="523" r:id="rId17"/>
    <p:sldId id="524" r:id="rId18"/>
    <p:sldId id="525" r:id="rId19"/>
    <p:sldId id="526" r:id="rId20"/>
    <p:sldId id="527" r:id="rId21"/>
    <p:sldId id="528" r:id="rId22"/>
    <p:sldId id="573" r:id="rId23"/>
    <p:sldId id="574" r:id="rId24"/>
    <p:sldId id="575" r:id="rId25"/>
    <p:sldId id="576" r:id="rId26"/>
    <p:sldId id="577" r:id="rId27"/>
    <p:sldId id="578" r:id="rId28"/>
    <p:sldId id="579" r:id="rId29"/>
    <p:sldId id="580" r:id="rId30"/>
    <p:sldId id="529" r:id="rId31"/>
    <p:sldId id="530" r:id="rId32"/>
    <p:sldId id="533" r:id="rId33"/>
    <p:sldId id="534" r:id="rId34"/>
    <p:sldId id="535" r:id="rId35"/>
    <p:sldId id="536" r:id="rId36"/>
    <p:sldId id="539" r:id="rId37"/>
    <p:sldId id="540" r:id="rId38"/>
    <p:sldId id="541" r:id="rId39"/>
    <p:sldId id="542" r:id="rId40"/>
    <p:sldId id="543" r:id="rId41"/>
    <p:sldId id="544" r:id="rId42"/>
    <p:sldId id="538" r:id="rId43"/>
    <p:sldId id="537" r:id="rId44"/>
    <p:sldId id="559" r:id="rId45"/>
    <p:sldId id="560" r:id="rId46"/>
    <p:sldId id="546" r:id="rId47"/>
    <p:sldId id="547" r:id="rId48"/>
    <p:sldId id="549" r:id="rId49"/>
    <p:sldId id="511" r:id="rId50"/>
    <p:sldId id="571" r:id="rId51"/>
    <p:sldId id="494" r:id="rId52"/>
    <p:sldId id="485" r:id="rId53"/>
    <p:sldId id="502" r:id="rId54"/>
    <p:sldId id="500" r:id="rId55"/>
    <p:sldId id="504" r:id="rId56"/>
    <p:sldId id="357" r:id="rId57"/>
    <p:sldId id="556" r:id="rId58"/>
    <p:sldId id="557" r:id="rId59"/>
    <p:sldId id="558" r:id="rId60"/>
    <p:sldId id="561" r:id="rId61"/>
    <p:sldId id="562" r:id="rId62"/>
    <p:sldId id="563" r:id="rId63"/>
    <p:sldId id="564" r:id="rId64"/>
    <p:sldId id="572" r:id="rId65"/>
    <p:sldId id="565" r:id="rId66"/>
    <p:sldId id="566" r:id="rId67"/>
    <p:sldId id="567" r:id="rId68"/>
    <p:sldId id="568" r:id="rId69"/>
    <p:sldId id="570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66FF"/>
    <a:srgbClr val="009900"/>
    <a:srgbClr val="FF6600"/>
    <a:srgbClr val="CC00FF"/>
    <a:srgbClr val="0000FF"/>
    <a:srgbClr val="00FFCC"/>
    <a:srgbClr val="FF6699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1" autoAdjust="0"/>
    <p:restoredTop sz="94624" autoAdjust="0"/>
  </p:normalViewPr>
  <p:slideViewPr>
    <p:cSldViewPr>
      <p:cViewPr varScale="1">
        <p:scale>
          <a:sx n="59" d="100"/>
          <a:sy n="59" d="100"/>
        </p:scale>
        <p:origin x="17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7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4"/>
                <c:pt idx="0">
                  <c:v>2011 г.</c:v>
                </c:pt>
                <c:pt idx="1">
                  <c:v>2013 г.</c:v>
                </c:pt>
                <c:pt idx="2">
                  <c:v>2015 г.</c:v>
                </c:pt>
                <c:pt idx="3">
                  <c:v>2017 г.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0.25</c:v>
                </c:pt>
                <c:pt idx="1">
                  <c:v>0.55000000000000004</c:v>
                </c:pt>
                <c:pt idx="2">
                  <c:v>0.65000000000000013</c:v>
                </c:pt>
                <c:pt idx="3">
                  <c:v>0.75000000000000011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6-4622-B3FF-DA38DE6CE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6832384"/>
        <c:axId val="146838272"/>
        <c:axId val="138541248"/>
      </c:bar3DChart>
      <c:catAx>
        <c:axId val="14683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838272"/>
        <c:crosses val="autoZero"/>
        <c:auto val="1"/>
        <c:lblAlgn val="ctr"/>
        <c:lblOffset val="100"/>
        <c:noMultiLvlLbl val="0"/>
      </c:catAx>
      <c:valAx>
        <c:axId val="14683827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one"/>
        <c:crossAx val="146832384"/>
        <c:crosses val="autoZero"/>
        <c:crossBetween val="between"/>
      </c:valAx>
      <c:serAx>
        <c:axId val="138541248"/>
        <c:scaling>
          <c:orientation val="minMax"/>
        </c:scaling>
        <c:delete val="1"/>
        <c:axPos val="b"/>
        <c:majorTickMark val="out"/>
        <c:minorTickMark val="none"/>
        <c:tickLblPos val="none"/>
        <c:crossAx val="1468382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64EC00-8465-4823-B196-7D73FD0F94B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401CA4-B0DC-4206-9E10-ACEC51B307EC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В нашем учреждении функционируют 14 дошкольных групп, посещает д/с 381 ребенок</a:t>
          </a:r>
          <a:endParaRPr lang="ru-RU" dirty="0"/>
        </a:p>
      </dgm:t>
    </dgm:pt>
    <dgm:pt modelId="{3A3EF13C-CE04-4A1A-B163-0724BABB9119}" type="parTrans" cxnId="{2B727290-51C8-4E20-8BBD-7BC477771D9D}">
      <dgm:prSet/>
      <dgm:spPr/>
      <dgm:t>
        <a:bodyPr/>
        <a:lstStyle/>
        <a:p>
          <a:endParaRPr lang="ru-RU"/>
        </a:p>
      </dgm:t>
    </dgm:pt>
    <dgm:pt modelId="{093E67F9-AD0A-49DD-81FC-37D6FEC7582B}" type="sibTrans" cxnId="{2B727290-51C8-4E20-8BBD-7BC477771D9D}">
      <dgm:prSet/>
      <dgm:spPr/>
      <dgm:t>
        <a:bodyPr/>
        <a:lstStyle/>
        <a:p>
          <a:endParaRPr lang="ru-RU"/>
        </a:p>
      </dgm:t>
    </dgm:pt>
    <dgm:pt modelId="{1499CC23-8365-45D0-97FD-8AF1A14A586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Специализированные группы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089B26-13AB-4042-86C7-CFF5493FDBF2}" type="parTrans" cxnId="{A20CD203-09F6-4170-82DF-86BB4A3BFD37}">
      <dgm:prSet/>
      <dgm:spPr/>
      <dgm:t>
        <a:bodyPr/>
        <a:lstStyle/>
        <a:p>
          <a:endParaRPr lang="ru-RU"/>
        </a:p>
      </dgm:t>
    </dgm:pt>
    <dgm:pt modelId="{4DFF25BE-4E89-4EAA-85F3-E2CA29E574EC}" type="sibTrans" cxnId="{A20CD203-09F6-4170-82DF-86BB4A3BFD37}">
      <dgm:prSet/>
      <dgm:spPr/>
      <dgm:t>
        <a:bodyPr/>
        <a:lstStyle/>
        <a:p>
          <a:endParaRPr lang="ru-RU"/>
        </a:p>
      </dgm:t>
    </dgm:pt>
    <dgm:pt modelId="{0D130ACE-BE97-4E67-A583-8000D9144B99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ортопедическая группа</a:t>
          </a:r>
          <a:endParaRPr lang="ru-RU" dirty="0"/>
        </a:p>
      </dgm:t>
    </dgm:pt>
    <dgm:pt modelId="{0C20DAAA-AF82-4B62-AF29-A4039D1951AB}" type="parTrans" cxnId="{2F34107E-9410-44A5-9257-F5FCBEB72541}">
      <dgm:prSet/>
      <dgm:spPr/>
      <dgm:t>
        <a:bodyPr/>
        <a:lstStyle/>
        <a:p>
          <a:endParaRPr lang="ru-RU"/>
        </a:p>
      </dgm:t>
    </dgm:pt>
    <dgm:pt modelId="{6F58B571-AC68-4288-BC79-7844F3A319DE}" type="sibTrans" cxnId="{2F34107E-9410-44A5-9257-F5FCBEB72541}">
      <dgm:prSet/>
      <dgm:spPr/>
      <dgm:t>
        <a:bodyPr/>
        <a:lstStyle/>
        <a:p>
          <a:endParaRPr lang="ru-RU"/>
        </a:p>
      </dgm:t>
    </dgm:pt>
    <dgm:pt modelId="{38C5B4FB-74AD-4764-92AB-0AB3F106E774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логопедическая группа </a:t>
          </a:r>
          <a:endParaRPr lang="ru-RU" dirty="0"/>
        </a:p>
      </dgm:t>
    </dgm:pt>
    <dgm:pt modelId="{8884CB6D-9900-444E-AE15-DF0F11AB0C37}" type="parTrans" cxnId="{E9420272-F852-49F8-AE76-42B11B705FA9}">
      <dgm:prSet/>
      <dgm:spPr/>
      <dgm:t>
        <a:bodyPr/>
        <a:lstStyle/>
        <a:p>
          <a:endParaRPr lang="ru-RU"/>
        </a:p>
      </dgm:t>
    </dgm:pt>
    <dgm:pt modelId="{E086CDA8-AC19-4EE3-89B7-94EC092520B7}" type="sibTrans" cxnId="{E9420272-F852-49F8-AE76-42B11B705FA9}">
      <dgm:prSet/>
      <dgm:spPr/>
      <dgm:t>
        <a:bodyPr/>
        <a:lstStyle/>
        <a:p>
          <a:endParaRPr lang="ru-RU"/>
        </a:p>
      </dgm:t>
    </dgm:pt>
    <dgm:pt modelId="{0493CB7C-0F42-4901-BE91-4119F61DC014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12 групп общеразвивающего вида </a:t>
          </a:r>
        </a:p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для детей от 2 до 7 лет</a:t>
          </a:r>
          <a:endParaRPr lang="ru-RU" dirty="0"/>
        </a:p>
      </dgm:t>
    </dgm:pt>
    <dgm:pt modelId="{8D99A5AC-0A20-4E1E-ABAA-4B1C8C76E0E0}" type="parTrans" cxnId="{3204ED9E-E1CE-49C3-8CDB-AC0016AAEF9C}">
      <dgm:prSet/>
      <dgm:spPr/>
      <dgm:t>
        <a:bodyPr/>
        <a:lstStyle/>
        <a:p>
          <a:endParaRPr lang="ru-RU"/>
        </a:p>
      </dgm:t>
    </dgm:pt>
    <dgm:pt modelId="{F7022394-2063-452B-A128-E79FF66EDB2D}" type="sibTrans" cxnId="{3204ED9E-E1CE-49C3-8CDB-AC0016AAEF9C}">
      <dgm:prSet/>
      <dgm:spPr/>
      <dgm:t>
        <a:bodyPr/>
        <a:lstStyle/>
        <a:p>
          <a:endParaRPr lang="ru-RU"/>
        </a:p>
      </dgm:t>
    </dgm:pt>
    <dgm:pt modelId="{DC2BDA9A-6864-49D3-8377-D81317A2B21F}" type="pres">
      <dgm:prSet presAssocID="{9464EC00-8465-4823-B196-7D73FD0F94B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0C997DA-B7BF-47D2-82CE-A0C3FDCEA8EC}" type="pres">
      <dgm:prSet presAssocID="{A1401CA4-B0DC-4206-9E10-ACEC51B307EC}" presName="hierRoot1" presStyleCnt="0"/>
      <dgm:spPr/>
    </dgm:pt>
    <dgm:pt modelId="{1068AE91-14D5-4BD5-BF0D-7892E5B6E8E5}" type="pres">
      <dgm:prSet presAssocID="{A1401CA4-B0DC-4206-9E10-ACEC51B307EC}" presName="composite" presStyleCnt="0"/>
      <dgm:spPr/>
    </dgm:pt>
    <dgm:pt modelId="{1DB62D7D-21EB-4E2B-902E-09F5124D63BB}" type="pres">
      <dgm:prSet presAssocID="{A1401CA4-B0DC-4206-9E10-ACEC51B307EC}" presName="background" presStyleLbl="node0" presStyleIdx="0" presStyleCnt="1"/>
      <dgm:spPr/>
    </dgm:pt>
    <dgm:pt modelId="{51C55AE4-91C1-4D7F-83C5-3EFF80A9DD60}" type="pres">
      <dgm:prSet presAssocID="{A1401CA4-B0DC-4206-9E10-ACEC51B307E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7145A-9CA1-4ADA-B2F0-0FA591497B5B}" type="pres">
      <dgm:prSet presAssocID="{A1401CA4-B0DC-4206-9E10-ACEC51B307EC}" presName="hierChild2" presStyleCnt="0"/>
      <dgm:spPr/>
    </dgm:pt>
    <dgm:pt modelId="{5F7A0CCB-A21F-4F4D-971B-85A7C47984B3}" type="pres">
      <dgm:prSet presAssocID="{FB089B26-13AB-4042-86C7-CFF5493FDBF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3DD095B-B961-42D1-B0C0-5E05B7D02163}" type="pres">
      <dgm:prSet presAssocID="{1499CC23-8365-45D0-97FD-8AF1A14A586D}" presName="hierRoot2" presStyleCnt="0"/>
      <dgm:spPr/>
    </dgm:pt>
    <dgm:pt modelId="{AE6B20B9-2415-4670-A6B4-4B343CC25189}" type="pres">
      <dgm:prSet presAssocID="{1499CC23-8365-45D0-97FD-8AF1A14A586D}" presName="composite2" presStyleCnt="0"/>
      <dgm:spPr/>
    </dgm:pt>
    <dgm:pt modelId="{E9B24B1A-DEE9-4169-A7A3-9F42AEF7D954}" type="pres">
      <dgm:prSet presAssocID="{1499CC23-8365-45D0-97FD-8AF1A14A586D}" presName="background2" presStyleLbl="node2" presStyleIdx="0" presStyleCnt="2"/>
      <dgm:spPr/>
    </dgm:pt>
    <dgm:pt modelId="{56C675CC-9593-4D6A-927B-6ADA5C64B489}" type="pres">
      <dgm:prSet presAssocID="{1499CC23-8365-45D0-97FD-8AF1A14A586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AA37CA-BCCB-4787-BC8C-5592BA3EDF1A}" type="pres">
      <dgm:prSet presAssocID="{1499CC23-8365-45D0-97FD-8AF1A14A586D}" presName="hierChild3" presStyleCnt="0"/>
      <dgm:spPr/>
    </dgm:pt>
    <dgm:pt modelId="{6645CCCF-7A44-430A-AF4C-9A60A2337AE0}" type="pres">
      <dgm:prSet presAssocID="{0C20DAAA-AF82-4B62-AF29-A4039D1951AB}" presName="Name17" presStyleLbl="parChTrans1D3" presStyleIdx="0" presStyleCnt="2"/>
      <dgm:spPr/>
      <dgm:t>
        <a:bodyPr/>
        <a:lstStyle/>
        <a:p>
          <a:endParaRPr lang="ru-RU"/>
        </a:p>
      </dgm:t>
    </dgm:pt>
    <dgm:pt modelId="{76382755-6E8B-4FED-9AD5-99FD54EC67C9}" type="pres">
      <dgm:prSet presAssocID="{0D130ACE-BE97-4E67-A583-8000D9144B99}" presName="hierRoot3" presStyleCnt="0"/>
      <dgm:spPr/>
    </dgm:pt>
    <dgm:pt modelId="{020A693A-E4F3-4304-9695-46119DC07172}" type="pres">
      <dgm:prSet presAssocID="{0D130ACE-BE97-4E67-A583-8000D9144B99}" presName="composite3" presStyleCnt="0"/>
      <dgm:spPr/>
    </dgm:pt>
    <dgm:pt modelId="{67443639-237E-4994-9351-11248945258D}" type="pres">
      <dgm:prSet presAssocID="{0D130ACE-BE97-4E67-A583-8000D9144B99}" presName="background3" presStyleLbl="node3" presStyleIdx="0" presStyleCnt="2"/>
      <dgm:spPr/>
    </dgm:pt>
    <dgm:pt modelId="{87559902-C5D6-478F-9929-6A296FFEAD60}" type="pres">
      <dgm:prSet presAssocID="{0D130ACE-BE97-4E67-A583-8000D9144B99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216E8E-703D-45CC-82E7-52B5DEB33B93}" type="pres">
      <dgm:prSet presAssocID="{0D130ACE-BE97-4E67-A583-8000D9144B99}" presName="hierChild4" presStyleCnt="0"/>
      <dgm:spPr/>
    </dgm:pt>
    <dgm:pt modelId="{4273C165-EE9C-4EE6-A7E7-00C5148FE29D}" type="pres">
      <dgm:prSet presAssocID="{8884CB6D-9900-444E-AE15-DF0F11AB0C37}" presName="Name17" presStyleLbl="parChTrans1D3" presStyleIdx="1" presStyleCnt="2"/>
      <dgm:spPr/>
      <dgm:t>
        <a:bodyPr/>
        <a:lstStyle/>
        <a:p>
          <a:endParaRPr lang="ru-RU"/>
        </a:p>
      </dgm:t>
    </dgm:pt>
    <dgm:pt modelId="{EF4C4BDD-A45E-44AC-BBDD-DB4DA65DF1EF}" type="pres">
      <dgm:prSet presAssocID="{38C5B4FB-74AD-4764-92AB-0AB3F106E774}" presName="hierRoot3" presStyleCnt="0"/>
      <dgm:spPr/>
    </dgm:pt>
    <dgm:pt modelId="{73C79EE2-2016-4DC7-AC1B-D95C209E0C0D}" type="pres">
      <dgm:prSet presAssocID="{38C5B4FB-74AD-4764-92AB-0AB3F106E774}" presName="composite3" presStyleCnt="0"/>
      <dgm:spPr/>
    </dgm:pt>
    <dgm:pt modelId="{A2A98142-5FD9-4EB1-B350-AAB8F7BDB86C}" type="pres">
      <dgm:prSet presAssocID="{38C5B4FB-74AD-4764-92AB-0AB3F106E774}" presName="background3" presStyleLbl="node3" presStyleIdx="1" presStyleCnt="2"/>
      <dgm:spPr/>
    </dgm:pt>
    <dgm:pt modelId="{B6AECC09-E8E1-496B-81FC-447A51A5A374}" type="pres">
      <dgm:prSet presAssocID="{38C5B4FB-74AD-4764-92AB-0AB3F106E774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2C1193-FD1A-4F4C-A288-175242ECA859}" type="pres">
      <dgm:prSet presAssocID="{38C5B4FB-74AD-4764-92AB-0AB3F106E774}" presName="hierChild4" presStyleCnt="0"/>
      <dgm:spPr/>
    </dgm:pt>
    <dgm:pt modelId="{1F188FA7-1191-4782-88A8-8089D2AB0A80}" type="pres">
      <dgm:prSet presAssocID="{8D99A5AC-0A20-4E1E-ABAA-4B1C8C76E0E0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C5A49DE-44FF-4996-903B-685C6C79B785}" type="pres">
      <dgm:prSet presAssocID="{0493CB7C-0F42-4901-BE91-4119F61DC014}" presName="hierRoot2" presStyleCnt="0"/>
      <dgm:spPr/>
    </dgm:pt>
    <dgm:pt modelId="{E40F35C5-26A8-4DFD-87A7-C0A4B95F9C97}" type="pres">
      <dgm:prSet presAssocID="{0493CB7C-0F42-4901-BE91-4119F61DC014}" presName="composite2" presStyleCnt="0"/>
      <dgm:spPr/>
    </dgm:pt>
    <dgm:pt modelId="{B10E4ED0-7CAE-4875-8A30-489D2911CC2D}" type="pres">
      <dgm:prSet presAssocID="{0493CB7C-0F42-4901-BE91-4119F61DC014}" presName="background2" presStyleLbl="node2" presStyleIdx="1" presStyleCnt="2"/>
      <dgm:spPr/>
    </dgm:pt>
    <dgm:pt modelId="{98A10393-3827-4452-B5A9-A319D18028D6}" type="pres">
      <dgm:prSet presAssocID="{0493CB7C-0F42-4901-BE91-4119F61DC01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E22898-A941-4FF7-8CD3-ACD14F4AEA9C}" type="pres">
      <dgm:prSet presAssocID="{0493CB7C-0F42-4901-BE91-4119F61DC014}" presName="hierChild3" presStyleCnt="0"/>
      <dgm:spPr/>
    </dgm:pt>
  </dgm:ptLst>
  <dgm:cxnLst>
    <dgm:cxn modelId="{9D5FB67C-CE65-4D46-8A18-7193F5906586}" type="presOf" srcId="{1499CC23-8365-45D0-97FD-8AF1A14A586D}" destId="{56C675CC-9593-4D6A-927B-6ADA5C64B489}" srcOrd="0" destOrd="0" presId="urn:microsoft.com/office/officeart/2005/8/layout/hierarchy1"/>
    <dgm:cxn modelId="{192CA20A-B302-48F9-B338-8C479068CA53}" type="presOf" srcId="{A1401CA4-B0DC-4206-9E10-ACEC51B307EC}" destId="{51C55AE4-91C1-4D7F-83C5-3EFF80A9DD60}" srcOrd="0" destOrd="0" presId="urn:microsoft.com/office/officeart/2005/8/layout/hierarchy1"/>
    <dgm:cxn modelId="{486F11D7-4237-43B3-A45F-16CD00445734}" type="presOf" srcId="{0C20DAAA-AF82-4B62-AF29-A4039D1951AB}" destId="{6645CCCF-7A44-430A-AF4C-9A60A2337AE0}" srcOrd="0" destOrd="0" presId="urn:microsoft.com/office/officeart/2005/8/layout/hierarchy1"/>
    <dgm:cxn modelId="{BA6A1E66-9492-48D7-B0DF-7FE637E0FF5C}" type="presOf" srcId="{FB089B26-13AB-4042-86C7-CFF5493FDBF2}" destId="{5F7A0CCB-A21F-4F4D-971B-85A7C47984B3}" srcOrd="0" destOrd="0" presId="urn:microsoft.com/office/officeart/2005/8/layout/hierarchy1"/>
    <dgm:cxn modelId="{2F34107E-9410-44A5-9257-F5FCBEB72541}" srcId="{1499CC23-8365-45D0-97FD-8AF1A14A586D}" destId="{0D130ACE-BE97-4E67-A583-8000D9144B99}" srcOrd="0" destOrd="0" parTransId="{0C20DAAA-AF82-4B62-AF29-A4039D1951AB}" sibTransId="{6F58B571-AC68-4288-BC79-7844F3A319DE}"/>
    <dgm:cxn modelId="{A20CD203-09F6-4170-82DF-86BB4A3BFD37}" srcId="{A1401CA4-B0DC-4206-9E10-ACEC51B307EC}" destId="{1499CC23-8365-45D0-97FD-8AF1A14A586D}" srcOrd="0" destOrd="0" parTransId="{FB089B26-13AB-4042-86C7-CFF5493FDBF2}" sibTransId="{4DFF25BE-4E89-4EAA-85F3-E2CA29E574EC}"/>
    <dgm:cxn modelId="{0F821556-6CC0-430E-BDCF-817BD270A320}" type="presOf" srcId="{0D130ACE-BE97-4E67-A583-8000D9144B99}" destId="{87559902-C5D6-478F-9929-6A296FFEAD60}" srcOrd="0" destOrd="0" presId="urn:microsoft.com/office/officeart/2005/8/layout/hierarchy1"/>
    <dgm:cxn modelId="{E9420272-F852-49F8-AE76-42B11B705FA9}" srcId="{1499CC23-8365-45D0-97FD-8AF1A14A586D}" destId="{38C5B4FB-74AD-4764-92AB-0AB3F106E774}" srcOrd="1" destOrd="0" parTransId="{8884CB6D-9900-444E-AE15-DF0F11AB0C37}" sibTransId="{E086CDA8-AC19-4EE3-89B7-94EC092520B7}"/>
    <dgm:cxn modelId="{75E81645-8D7E-430C-89D2-BF36EF926276}" type="presOf" srcId="{8D99A5AC-0A20-4E1E-ABAA-4B1C8C76E0E0}" destId="{1F188FA7-1191-4782-88A8-8089D2AB0A80}" srcOrd="0" destOrd="0" presId="urn:microsoft.com/office/officeart/2005/8/layout/hierarchy1"/>
    <dgm:cxn modelId="{3905C92A-4826-4DF3-A470-C0A31D17D684}" type="presOf" srcId="{8884CB6D-9900-444E-AE15-DF0F11AB0C37}" destId="{4273C165-EE9C-4EE6-A7E7-00C5148FE29D}" srcOrd="0" destOrd="0" presId="urn:microsoft.com/office/officeart/2005/8/layout/hierarchy1"/>
    <dgm:cxn modelId="{BBED0498-C539-4187-89D6-F26E583E4682}" type="presOf" srcId="{38C5B4FB-74AD-4764-92AB-0AB3F106E774}" destId="{B6AECC09-E8E1-496B-81FC-447A51A5A374}" srcOrd="0" destOrd="0" presId="urn:microsoft.com/office/officeart/2005/8/layout/hierarchy1"/>
    <dgm:cxn modelId="{2B727290-51C8-4E20-8BBD-7BC477771D9D}" srcId="{9464EC00-8465-4823-B196-7D73FD0F94B4}" destId="{A1401CA4-B0DC-4206-9E10-ACEC51B307EC}" srcOrd="0" destOrd="0" parTransId="{3A3EF13C-CE04-4A1A-B163-0724BABB9119}" sibTransId="{093E67F9-AD0A-49DD-81FC-37D6FEC7582B}"/>
    <dgm:cxn modelId="{3204ED9E-E1CE-49C3-8CDB-AC0016AAEF9C}" srcId="{A1401CA4-B0DC-4206-9E10-ACEC51B307EC}" destId="{0493CB7C-0F42-4901-BE91-4119F61DC014}" srcOrd="1" destOrd="0" parTransId="{8D99A5AC-0A20-4E1E-ABAA-4B1C8C76E0E0}" sibTransId="{F7022394-2063-452B-A128-E79FF66EDB2D}"/>
    <dgm:cxn modelId="{AABEF631-5439-4F87-A15A-218804267B2C}" type="presOf" srcId="{0493CB7C-0F42-4901-BE91-4119F61DC014}" destId="{98A10393-3827-4452-B5A9-A319D18028D6}" srcOrd="0" destOrd="0" presId="urn:microsoft.com/office/officeart/2005/8/layout/hierarchy1"/>
    <dgm:cxn modelId="{AC1875DC-5EB1-42F9-8EBE-B3B603EDA921}" type="presOf" srcId="{9464EC00-8465-4823-B196-7D73FD0F94B4}" destId="{DC2BDA9A-6864-49D3-8377-D81317A2B21F}" srcOrd="0" destOrd="0" presId="urn:microsoft.com/office/officeart/2005/8/layout/hierarchy1"/>
    <dgm:cxn modelId="{AEC83CA2-913E-4CD0-86FE-3B7C40369A6B}" type="presParOf" srcId="{DC2BDA9A-6864-49D3-8377-D81317A2B21F}" destId="{90C997DA-B7BF-47D2-82CE-A0C3FDCEA8EC}" srcOrd="0" destOrd="0" presId="urn:microsoft.com/office/officeart/2005/8/layout/hierarchy1"/>
    <dgm:cxn modelId="{0C81C7C6-0F95-4A16-88FC-16D6CEC2C4FB}" type="presParOf" srcId="{90C997DA-B7BF-47D2-82CE-A0C3FDCEA8EC}" destId="{1068AE91-14D5-4BD5-BF0D-7892E5B6E8E5}" srcOrd="0" destOrd="0" presId="urn:microsoft.com/office/officeart/2005/8/layout/hierarchy1"/>
    <dgm:cxn modelId="{9552AC01-AAE3-4848-8B8C-FAF1253B8A14}" type="presParOf" srcId="{1068AE91-14D5-4BD5-BF0D-7892E5B6E8E5}" destId="{1DB62D7D-21EB-4E2B-902E-09F5124D63BB}" srcOrd="0" destOrd="0" presId="urn:microsoft.com/office/officeart/2005/8/layout/hierarchy1"/>
    <dgm:cxn modelId="{0925A050-50FB-4E89-9E65-6D2765162DAD}" type="presParOf" srcId="{1068AE91-14D5-4BD5-BF0D-7892E5B6E8E5}" destId="{51C55AE4-91C1-4D7F-83C5-3EFF80A9DD60}" srcOrd="1" destOrd="0" presId="urn:microsoft.com/office/officeart/2005/8/layout/hierarchy1"/>
    <dgm:cxn modelId="{41821AE9-0EBD-4FB1-8745-2AE49F667A86}" type="presParOf" srcId="{90C997DA-B7BF-47D2-82CE-A0C3FDCEA8EC}" destId="{63B7145A-9CA1-4ADA-B2F0-0FA591497B5B}" srcOrd="1" destOrd="0" presId="urn:microsoft.com/office/officeart/2005/8/layout/hierarchy1"/>
    <dgm:cxn modelId="{56C323C0-DD04-4121-8D39-FDC85A9AE4CB}" type="presParOf" srcId="{63B7145A-9CA1-4ADA-B2F0-0FA591497B5B}" destId="{5F7A0CCB-A21F-4F4D-971B-85A7C47984B3}" srcOrd="0" destOrd="0" presId="urn:microsoft.com/office/officeart/2005/8/layout/hierarchy1"/>
    <dgm:cxn modelId="{C21E12E3-48AB-4566-8356-093A489CE050}" type="presParOf" srcId="{63B7145A-9CA1-4ADA-B2F0-0FA591497B5B}" destId="{B3DD095B-B961-42D1-B0C0-5E05B7D02163}" srcOrd="1" destOrd="0" presId="urn:microsoft.com/office/officeart/2005/8/layout/hierarchy1"/>
    <dgm:cxn modelId="{934E978E-E3F7-4F6D-B529-F887D97409DE}" type="presParOf" srcId="{B3DD095B-B961-42D1-B0C0-5E05B7D02163}" destId="{AE6B20B9-2415-4670-A6B4-4B343CC25189}" srcOrd="0" destOrd="0" presId="urn:microsoft.com/office/officeart/2005/8/layout/hierarchy1"/>
    <dgm:cxn modelId="{BA6F6D2D-FB44-4FC6-8A31-1BDF99AB2ECC}" type="presParOf" srcId="{AE6B20B9-2415-4670-A6B4-4B343CC25189}" destId="{E9B24B1A-DEE9-4169-A7A3-9F42AEF7D954}" srcOrd="0" destOrd="0" presId="urn:microsoft.com/office/officeart/2005/8/layout/hierarchy1"/>
    <dgm:cxn modelId="{45855D67-A327-46D5-B58D-AE96B29B1E07}" type="presParOf" srcId="{AE6B20B9-2415-4670-A6B4-4B343CC25189}" destId="{56C675CC-9593-4D6A-927B-6ADA5C64B489}" srcOrd="1" destOrd="0" presId="urn:microsoft.com/office/officeart/2005/8/layout/hierarchy1"/>
    <dgm:cxn modelId="{A513C468-D47D-4DF0-9C7E-F1B1A13CC27C}" type="presParOf" srcId="{B3DD095B-B961-42D1-B0C0-5E05B7D02163}" destId="{88AA37CA-BCCB-4787-BC8C-5592BA3EDF1A}" srcOrd="1" destOrd="0" presId="urn:microsoft.com/office/officeart/2005/8/layout/hierarchy1"/>
    <dgm:cxn modelId="{ABE125C8-4768-4E6B-8E2F-CFA5ECA616BE}" type="presParOf" srcId="{88AA37CA-BCCB-4787-BC8C-5592BA3EDF1A}" destId="{6645CCCF-7A44-430A-AF4C-9A60A2337AE0}" srcOrd="0" destOrd="0" presId="urn:microsoft.com/office/officeart/2005/8/layout/hierarchy1"/>
    <dgm:cxn modelId="{2C284EEE-E22A-485A-BECE-408C9D5070E8}" type="presParOf" srcId="{88AA37CA-BCCB-4787-BC8C-5592BA3EDF1A}" destId="{76382755-6E8B-4FED-9AD5-99FD54EC67C9}" srcOrd="1" destOrd="0" presId="urn:microsoft.com/office/officeart/2005/8/layout/hierarchy1"/>
    <dgm:cxn modelId="{208292CB-B96E-4223-8D81-38AEFD07ECA7}" type="presParOf" srcId="{76382755-6E8B-4FED-9AD5-99FD54EC67C9}" destId="{020A693A-E4F3-4304-9695-46119DC07172}" srcOrd="0" destOrd="0" presId="urn:microsoft.com/office/officeart/2005/8/layout/hierarchy1"/>
    <dgm:cxn modelId="{489BF937-EC52-43BD-8FA3-90DDC24D6DA5}" type="presParOf" srcId="{020A693A-E4F3-4304-9695-46119DC07172}" destId="{67443639-237E-4994-9351-11248945258D}" srcOrd="0" destOrd="0" presId="urn:microsoft.com/office/officeart/2005/8/layout/hierarchy1"/>
    <dgm:cxn modelId="{7BBC30A7-6155-4FE1-BEEB-B0395A9BD9F0}" type="presParOf" srcId="{020A693A-E4F3-4304-9695-46119DC07172}" destId="{87559902-C5D6-478F-9929-6A296FFEAD60}" srcOrd="1" destOrd="0" presId="urn:microsoft.com/office/officeart/2005/8/layout/hierarchy1"/>
    <dgm:cxn modelId="{6201EB59-CF38-459A-8A59-16647EA6DF7F}" type="presParOf" srcId="{76382755-6E8B-4FED-9AD5-99FD54EC67C9}" destId="{C0216E8E-703D-45CC-82E7-52B5DEB33B93}" srcOrd="1" destOrd="0" presId="urn:microsoft.com/office/officeart/2005/8/layout/hierarchy1"/>
    <dgm:cxn modelId="{717ABEE4-A249-481D-8ADD-DFD929880256}" type="presParOf" srcId="{88AA37CA-BCCB-4787-BC8C-5592BA3EDF1A}" destId="{4273C165-EE9C-4EE6-A7E7-00C5148FE29D}" srcOrd="2" destOrd="0" presId="urn:microsoft.com/office/officeart/2005/8/layout/hierarchy1"/>
    <dgm:cxn modelId="{5E1E0974-F2E6-41FB-AD4A-4BA5E03D1A54}" type="presParOf" srcId="{88AA37CA-BCCB-4787-BC8C-5592BA3EDF1A}" destId="{EF4C4BDD-A45E-44AC-BBDD-DB4DA65DF1EF}" srcOrd="3" destOrd="0" presId="urn:microsoft.com/office/officeart/2005/8/layout/hierarchy1"/>
    <dgm:cxn modelId="{E1933BEF-0C04-41BB-904B-6930F173F51F}" type="presParOf" srcId="{EF4C4BDD-A45E-44AC-BBDD-DB4DA65DF1EF}" destId="{73C79EE2-2016-4DC7-AC1B-D95C209E0C0D}" srcOrd="0" destOrd="0" presId="urn:microsoft.com/office/officeart/2005/8/layout/hierarchy1"/>
    <dgm:cxn modelId="{33682584-3314-46BC-A877-B9B2EB00D064}" type="presParOf" srcId="{73C79EE2-2016-4DC7-AC1B-D95C209E0C0D}" destId="{A2A98142-5FD9-4EB1-B350-AAB8F7BDB86C}" srcOrd="0" destOrd="0" presId="urn:microsoft.com/office/officeart/2005/8/layout/hierarchy1"/>
    <dgm:cxn modelId="{BEB4E77C-B092-4692-839D-6A7091B96B6D}" type="presParOf" srcId="{73C79EE2-2016-4DC7-AC1B-D95C209E0C0D}" destId="{B6AECC09-E8E1-496B-81FC-447A51A5A374}" srcOrd="1" destOrd="0" presId="urn:microsoft.com/office/officeart/2005/8/layout/hierarchy1"/>
    <dgm:cxn modelId="{1CCE12BE-917B-4277-81CD-6D79CF521327}" type="presParOf" srcId="{EF4C4BDD-A45E-44AC-BBDD-DB4DA65DF1EF}" destId="{9A2C1193-FD1A-4F4C-A288-175242ECA859}" srcOrd="1" destOrd="0" presId="urn:microsoft.com/office/officeart/2005/8/layout/hierarchy1"/>
    <dgm:cxn modelId="{DEC15F99-AAFF-4D96-A580-A28948056710}" type="presParOf" srcId="{63B7145A-9CA1-4ADA-B2F0-0FA591497B5B}" destId="{1F188FA7-1191-4782-88A8-8089D2AB0A80}" srcOrd="2" destOrd="0" presId="urn:microsoft.com/office/officeart/2005/8/layout/hierarchy1"/>
    <dgm:cxn modelId="{0FD76BAF-0397-4155-B7A0-DF2E67CC350F}" type="presParOf" srcId="{63B7145A-9CA1-4ADA-B2F0-0FA591497B5B}" destId="{CC5A49DE-44FF-4996-903B-685C6C79B785}" srcOrd="3" destOrd="0" presId="urn:microsoft.com/office/officeart/2005/8/layout/hierarchy1"/>
    <dgm:cxn modelId="{F8C409F2-A65A-404A-B01A-502CF782E7FA}" type="presParOf" srcId="{CC5A49DE-44FF-4996-903B-685C6C79B785}" destId="{E40F35C5-26A8-4DFD-87A7-C0A4B95F9C97}" srcOrd="0" destOrd="0" presId="urn:microsoft.com/office/officeart/2005/8/layout/hierarchy1"/>
    <dgm:cxn modelId="{2958F7CF-E6B2-424D-9BC3-7E372CC70540}" type="presParOf" srcId="{E40F35C5-26A8-4DFD-87A7-C0A4B95F9C97}" destId="{B10E4ED0-7CAE-4875-8A30-489D2911CC2D}" srcOrd="0" destOrd="0" presId="urn:microsoft.com/office/officeart/2005/8/layout/hierarchy1"/>
    <dgm:cxn modelId="{89546CA2-7629-40AD-8C9D-ABF6C78654D3}" type="presParOf" srcId="{E40F35C5-26A8-4DFD-87A7-C0A4B95F9C97}" destId="{98A10393-3827-4452-B5A9-A319D18028D6}" srcOrd="1" destOrd="0" presId="urn:microsoft.com/office/officeart/2005/8/layout/hierarchy1"/>
    <dgm:cxn modelId="{EEF6F5A3-B97F-4964-988C-D83BC68E8882}" type="presParOf" srcId="{CC5A49DE-44FF-4996-903B-685C6C79B785}" destId="{A6E22898-A941-4FF7-8CD3-ACD14F4AEA9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BC3B00-8918-478C-B5AA-549CACD23B3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8BBE3-B6BB-459F-B511-402A3C8BAEB6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136A66E9-26C8-4ED1-ACE7-DEE6EFBF529B}" type="parTrans" cxnId="{76E78497-3D98-40AC-B444-BE05812B7B3A}">
      <dgm:prSet/>
      <dgm:spPr/>
      <dgm:t>
        <a:bodyPr/>
        <a:lstStyle/>
        <a:p>
          <a:endParaRPr lang="ru-RU"/>
        </a:p>
      </dgm:t>
    </dgm:pt>
    <dgm:pt modelId="{884EACD9-56D8-4B9F-A602-3B41D5B5E81C}" type="sibTrans" cxnId="{76E78497-3D98-40AC-B444-BE05812B7B3A}">
      <dgm:prSet/>
      <dgm:spPr/>
      <dgm:t>
        <a:bodyPr/>
        <a:lstStyle/>
        <a:p>
          <a:endParaRPr lang="ru-RU"/>
        </a:p>
      </dgm:t>
    </dgm:pt>
    <dgm:pt modelId="{D754AF80-8CF9-4600-B522-47E5FE9B9873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административный состав 2 чел.</a:t>
          </a:r>
          <a:endParaRPr lang="ru-RU" dirty="0"/>
        </a:p>
      </dgm:t>
    </dgm:pt>
    <dgm:pt modelId="{6144C2E8-2F96-465D-B4D8-621C79B94449}" type="parTrans" cxnId="{45E3A75B-1CF6-4342-995F-16CE45234880}">
      <dgm:prSet/>
      <dgm:spPr/>
      <dgm:t>
        <a:bodyPr/>
        <a:lstStyle/>
        <a:p>
          <a:endParaRPr lang="ru-RU"/>
        </a:p>
      </dgm:t>
    </dgm:pt>
    <dgm:pt modelId="{3DAEA295-23C3-4955-A63F-6735B50AAE76}" type="sibTrans" cxnId="{45E3A75B-1CF6-4342-995F-16CE45234880}">
      <dgm:prSet/>
      <dgm:spPr/>
      <dgm:t>
        <a:bodyPr/>
        <a:lstStyle/>
        <a:p>
          <a:endParaRPr lang="ru-RU"/>
        </a:p>
      </dgm:t>
    </dgm:pt>
    <dgm:pt modelId="{F1C548A7-6500-4802-8176-DE5FECB9063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F7E77D3-AC2C-4D5E-8CF5-9E5500137A39}" type="parTrans" cxnId="{50D8883B-3FDC-427C-B621-79A3DFC498EB}">
      <dgm:prSet/>
      <dgm:spPr/>
      <dgm:t>
        <a:bodyPr/>
        <a:lstStyle/>
        <a:p>
          <a:endParaRPr lang="ru-RU"/>
        </a:p>
      </dgm:t>
    </dgm:pt>
    <dgm:pt modelId="{FFA16D04-8182-4AA8-9708-D270F1805190}" type="sibTrans" cxnId="{50D8883B-3FDC-427C-B621-79A3DFC498EB}">
      <dgm:prSet/>
      <dgm:spPr/>
      <dgm:t>
        <a:bodyPr/>
        <a:lstStyle/>
        <a:p>
          <a:endParaRPr lang="ru-RU"/>
        </a:p>
      </dgm:t>
    </dgm:pt>
    <dgm:pt modelId="{8CEE88FD-476C-4553-AD24-FFA2100C7576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педагогический состав 24 чел.,  из них 18 имеют высшее педагогическое образование</a:t>
          </a:r>
          <a:endParaRPr lang="ru-RU" dirty="0"/>
        </a:p>
      </dgm:t>
    </dgm:pt>
    <dgm:pt modelId="{271A4CEB-F4DA-47E5-AC38-71384E364B9E}" type="parTrans" cxnId="{A5A38454-3678-4151-83A5-7C43D447E544}">
      <dgm:prSet/>
      <dgm:spPr/>
      <dgm:t>
        <a:bodyPr/>
        <a:lstStyle/>
        <a:p>
          <a:endParaRPr lang="ru-RU"/>
        </a:p>
      </dgm:t>
    </dgm:pt>
    <dgm:pt modelId="{F7B3E02E-6588-492C-99CE-423344E83954}" type="sibTrans" cxnId="{A5A38454-3678-4151-83A5-7C43D447E544}">
      <dgm:prSet/>
      <dgm:spPr/>
      <dgm:t>
        <a:bodyPr/>
        <a:lstStyle/>
        <a:p>
          <a:endParaRPr lang="ru-RU"/>
        </a:p>
      </dgm:t>
    </dgm:pt>
    <dgm:pt modelId="{27F1851A-08AB-4879-9E1C-C4AB10612C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D783B68-8879-4DD8-ADBB-AA7401EE6EBC}" type="parTrans" cxnId="{627B8ED3-EF27-4905-BC01-CCE2773E0200}">
      <dgm:prSet/>
      <dgm:spPr/>
      <dgm:t>
        <a:bodyPr/>
        <a:lstStyle/>
        <a:p>
          <a:endParaRPr lang="ru-RU"/>
        </a:p>
      </dgm:t>
    </dgm:pt>
    <dgm:pt modelId="{7A9D2298-E3FB-4207-9A17-9A28E92CBFDB}" type="sibTrans" cxnId="{627B8ED3-EF27-4905-BC01-CCE2773E0200}">
      <dgm:prSet/>
      <dgm:spPr/>
      <dgm:t>
        <a:bodyPr/>
        <a:lstStyle/>
        <a:p>
          <a:endParaRPr lang="ru-RU"/>
        </a:p>
      </dgm:t>
    </dgm:pt>
    <dgm:pt modelId="{940DF21C-35DC-4206-BE2A-E4A1BFD181F9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Учебно-вспомогательный состав 14 чел.</a:t>
          </a:r>
          <a:endParaRPr lang="ru-RU" dirty="0"/>
        </a:p>
      </dgm:t>
    </dgm:pt>
    <dgm:pt modelId="{6C102B01-AE27-4D67-AFF9-D0122D4B57C9}" type="parTrans" cxnId="{9BDB07DC-BE2B-4B25-BEE8-9D983646852F}">
      <dgm:prSet/>
      <dgm:spPr/>
      <dgm:t>
        <a:bodyPr/>
        <a:lstStyle/>
        <a:p>
          <a:endParaRPr lang="ru-RU"/>
        </a:p>
      </dgm:t>
    </dgm:pt>
    <dgm:pt modelId="{7777CA69-2E62-462E-A512-C357A85A9904}" type="sibTrans" cxnId="{9BDB07DC-BE2B-4B25-BEE8-9D983646852F}">
      <dgm:prSet/>
      <dgm:spPr/>
      <dgm:t>
        <a:bodyPr/>
        <a:lstStyle/>
        <a:p>
          <a:endParaRPr lang="ru-RU"/>
        </a:p>
      </dgm:t>
    </dgm:pt>
    <dgm:pt modelId="{32447D8B-86D0-41CC-8484-4D175F282A3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BD23D71-4495-4CC0-93D4-B73C16C0E571}" type="parTrans" cxnId="{BE2BE58A-7FA4-46D1-9B7E-7AE7576D7DF1}">
      <dgm:prSet/>
      <dgm:spPr/>
      <dgm:t>
        <a:bodyPr/>
        <a:lstStyle/>
        <a:p>
          <a:endParaRPr lang="ru-RU"/>
        </a:p>
      </dgm:t>
    </dgm:pt>
    <dgm:pt modelId="{6D26F3CC-13B4-4BBB-979C-31740C6FBD8F}" type="sibTrans" cxnId="{BE2BE58A-7FA4-46D1-9B7E-7AE7576D7DF1}">
      <dgm:prSet/>
      <dgm:spPr/>
      <dgm:t>
        <a:bodyPr/>
        <a:lstStyle/>
        <a:p>
          <a:endParaRPr lang="ru-RU"/>
        </a:p>
      </dgm:t>
    </dgm:pt>
    <dgm:pt modelId="{18669121-5870-45CF-8357-89D3FE9D04BF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Обслуживающий персонал 20 чел.</a:t>
          </a:r>
          <a:endParaRPr lang="ru-RU" dirty="0"/>
        </a:p>
      </dgm:t>
    </dgm:pt>
    <dgm:pt modelId="{123AA734-8630-4D9E-9B06-DBEA62BF7E51}" type="parTrans" cxnId="{9654D919-95EC-4DBE-860C-25FB92E90D62}">
      <dgm:prSet/>
      <dgm:spPr/>
      <dgm:t>
        <a:bodyPr/>
        <a:lstStyle/>
        <a:p>
          <a:endParaRPr lang="ru-RU"/>
        </a:p>
      </dgm:t>
    </dgm:pt>
    <dgm:pt modelId="{5A3B2D4B-BDA6-4B01-84E3-2BE907B1E369}" type="sibTrans" cxnId="{9654D919-95EC-4DBE-860C-25FB92E90D62}">
      <dgm:prSet/>
      <dgm:spPr/>
      <dgm:t>
        <a:bodyPr/>
        <a:lstStyle/>
        <a:p>
          <a:endParaRPr lang="ru-RU"/>
        </a:p>
      </dgm:t>
    </dgm:pt>
    <dgm:pt modelId="{39280642-4662-468C-85AD-C15E8A1E8224}" type="pres">
      <dgm:prSet presAssocID="{45BC3B00-8918-478C-B5AA-549CACD23B3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EE7C16-5EFA-46CC-B4D1-7D82AD02225C}" type="pres">
      <dgm:prSet presAssocID="{6CD8BBE3-B6BB-459F-B511-402A3C8BAEB6}" presName="composite" presStyleCnt="0"/>
      <dgm:spPr/>
    </dgm:pt>
    <dgm:pt modelId="{6AAF588A-A199-4F78-8B5B-DF1C94E7E18C}" type="pres">
      <dgm:prSet presAssocID="{6CD8BBE3-B6BB-459F-B511-402A3C8BAEB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42E56-4F8C-4B4D-8226-50CE35D0269D}" type="pres">
      <dgm:prSet presAssocID="{6CD8BBE3-B6BB-459F-B511-402A3C8BAEB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E2766-8DBA-42CF-9F1B-92A4658F3D18}" type="pres">
      <dgm:prSet presAssocID="{884EACD9-56D8-4B9F-A602-3B41D5B5E81C}" presName="sp" presStyleCnt="0"/>
      <dgm:spPr/>
    </dgm:pt>
    <dgm:pt modelId="{4E2993D7-5503-4B43-87B8-7FCE701BC7D5}" type="pres">
      <dgm:prSet presAssocID="{F1C548A7-6500-4802-8176-DE5FECB9063B}" presName="composite" presStyleCnt="0"/>
      <dgm:spPr/>
    </dgm:pt>
    <dgm:pt modelId="{1D5031D2-5696-428C-B2D0-BE029B34E4F6}" type="pres">
      <dgm:prSet presAssocID="{F1C548A7-6500-4802-8176-DE5FECB906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E171C-79EC-40CF-8022-7CEF66825287}" type="pres">
      <dgm:prSet presAssocID="{F1C548A7-6500-4802-8176-DE5FECB906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D8963-65ED-4305-95DF-01C43FB71425}" type="pres">
      <dgm:prSet presAssocID="{FFA16D04-8182-4AA8-9708-D270F1805190}" presName="sp" presStyleCnt="0"/>
      <dgm:spPr/>
    </dgm:pt>
    <dgm:pt modelId="{A8E132BA-C6EC-4103-B2B8-656BB7891E64}" type="pres">
      <dgm:prSet presAssocID="{27F1851A-08AB-4879-9E1C-C4AB10612CF8}" presName="composite" presStyleCnt="0"/>
      <dgm:spPr/>
    </dgm:pt>
    <dgm:pt modelId="{38CDBAC5-7705-41E3-9B31-1359982A78E9}" type="pres">
      <dgm:prSet presAssocID="{27F1851A-08AB-4879-9E1C-C4AB10612CF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3C7F0-8784-4B9D-A756-9EA79F5AF2F6}" type="pres">
      <dgm:prSet presAssocID="{27F1851A-08AB-4879-9E1C-C4AB10612CF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C0768-B61D-4030-9650-9B462440143A}" type="pres">
      <dgm:prSet presAssocID="{7A9D2298-E3FB-4207-9A17-9A28E92CBFDB}" presName="sp" presStyleCnt="0"/>
      <dgm:spPr/>
    </dgm:pt>
    <dgm:pt modelId="{E81131F1-BC4D-4C06-BA13-4DA353483D2F}" type="pres">
      <dgm:prSet presAssocID="{32447D8B-86D0-41CC-8484-4D175F282A3D}" presName="composite" presStyleCnt="0"/>
      <dgm:spPr/>
    </dgm:pt>
    <dgm:pt modelId="{A8D99E97-110A-468D-86E2-960A59AE9BCC}" type="pres">
      <dgm:prSet presAssocID="{32447D8B-86D0-41CC-8484-4D175F282A3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B7FB4-2FE5-4FAE-BEE5-F3B8B2F51D8C}" type="pres">
      <dgm:prSet presAssocID="{32447D8B-86D0-41CC-8484-4D175F282A3D}" presName="descendantText" presStyleLbl="alignAcc1" presStyleIdx="3" presStyleCnt="4" custLinFactNeighborX="-876" custLinFactNeighborY="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D7B4BF-2FFD-445C-BF49-E1D1C92B567A}" type="presOf" srcId="{8CEE88FD-476C-4553-AD24-FFA2100C7576}" destId="{F75E171C-79EC-40CF-8022-7CEF66825287}" srcOrd="0" destOrd="0" presId="urn:microsoft.com/office/officeart/2005/8/layout/chevron2"/>
    <dgm:cxn modelId="{CB543A4D-65C0-4819-9FE1-C1445231332E}" type="presOf" srcId="{32447D8B-86D0-41CC-8484-4D175F282A3D}" destId="{A8D99E97-110A-468D-86E2-960A59AE9BCC}" srcOrd="0" destOrd="0" presId="urn:microsoft.com/office/officeart/2005/8/layout/chevron2"/>
    <dgm:cxn modelId="{BE2BE58A-7FA4-46D1-9B7E-7AE7576D7DF1}" srcId="{45BC3B00-8918-478C-B5AA-549CACD23B34}" destId="{32447D8B-86D0-41CC-8484-4D175F282A3D}" srcOrd="3" destOrd="0" parTransId="{ABD23D71-4495-4CC0-93D4-B73C16C0E571}" sibTransId="{6D26F3CC-13B4-4BBB-979C-31740C6FBD8F}"/>
    <dgm:cxn modelId="{72A7BECC-E955-453C-A84D-C261C38D5245}" type="presOf" srcId="{45BC3B00-8918-478C-B5AA-549CACD23B34}" destId="{39280642-4662-468C-85AD-C15E8A1E8224}" srcOrd="0" destOrd="0" presId="urn:microsoft.com/office/officeart/2005/8/layout/chevron2"/>
    <dgm:cxn modelId="{50D8883B-3FDC-427C-B621-79A3DFC498EB}" srcId="{45BC3B00-8918-478C-B5AA-549CACD23B34}" destId="{F1C548A7-6500-4802-8176-DE5FECB9063B}" srcOrd="1" destOrd="0" parTransId="{9F7E77D3-AC2C-4D5E-8CF5-9E5500137A39}" sibTransId="{FFA16D04-8182-4AA8-9708-D270F1805190}"/>
    <dgm:cxn modelId="{A5A38454-3678-4151-83A5-7C43D447E544}" srcId="{F1C548A7-6500-4802-8176-DE5FECB9063B}" destId="{8CEE88FD-476C-4553-AD24-FFA2100C7576}" srcOrd="0" destOrd="0" parTransId="{271A4CEB-F4DA-47E5-AC38-71384E364B9E}" sibTransId="{F7B3E02E-6588-492C-99CE-423344E83954}"/>
    <dgm:cxn modelId="{8BB0DB54-1E79-459B-9C64-40F5F9CB2747}" type="presOf" srcId="{D754AF80-8CF9-4600-B522-47E5FE9B9873}" destId="{BDD42E56-4F8C-4B4D-8226-50CE35D0269D}" srcOrd="0" destOrd="0" presId="urn:microsoft.com/office/officeart/2005/8/layout/chevron2"/>
    <dgm:cxn modelId="{9BDB07DC-BE2B-4B25-BEE8-9D983646852F}" srcId="{27F1851A-08AB-4879-9E1C-C4AB10612CF8}" destId="{940DF21C-35DC-4206-BE2A-E4A1BFD181F9}" srcOrd="0" destOrd="0" parTransId="{6C102B01-AE27-4D67-AFF9-D0122D4B57C9}" sibTransId="{7777CA69-2E62-462E-A512-C357A85A9904}"/>
    <dgm:cxn modelId="{F660FFAF-0494-4372-97C4-9E89B526BCB2}" type="presOf" srcId="{940DF21C-35DC-4206-BE2A-E4A1BFD181F9}" destId="{84A3C7F0-8784-4B9D-A756-9EA79F5AF2F6}" srcOrd="0" destOrd="0" presId="urn:microsoft.com/office/officeart/2005/8/layout/chevron2"/>
    <dgm:cxn modelId="{9654D919-95EC-4DBE-860C-25FB92E90D62}" srcId="{32447D8B-86D0-41CC-8484-4D175F282A3D}" destId="{18669121-5870-45CF-8357-89D3FE9D04BF}" srcOrd="0" destOrd="0" parTransId="{123AA734-8630-4D9E-9B06-DBEA62BF7E51}" sibTransId="{5A3B2D4B-BDA6-4B01-84E3-2BE907B1E369}"/>
    <dgm:cxn modelId="{627B8ED3-EF27-4905-BC01-CCE2773E0200}" srcId="{45BC3B00-8918-478C-B5AA-549CACD23B34}" destId="{27F1851A-08AB-4879-9E1C-C4AB10612CF8}" srcOrd="2" destOrd="0" parTransId="{2D783B68-8879-4DD8-ADBB-AA7401EE6EBC}" sibTransId="{7A9D2298-E3FB-4207-9A17-9A28E92CBFDB}"/>
    <dgm:cxn modelId="{47FCFD2F-FC36-4CE3-A9E8-1AB6A9FF8E25}" type="presOf" srcId="{27F1851A-08AB-4879-9E1C-C4AB10612CF8}" destId="{38CDBAC5-7705-41E3-9B31-1359982A78E9}" srcOrd="0" destOrd="0" presId="urn:microsoft.com/office/officeart/2005/8/layout/chevron2"/>
    <dgm:cxn modelId="{45E3A75B-1CF6-4342-995F-16CE45234880}" srcId="{6CD8BBE3-B6BB-459F-B511-402A3C8BAEB6}" destId="{D754AF80-8CF9-4600-B522-47E5FE9B9873}" srcOrd="0" destOrd="0" parTransId="{6144C2E8-2F96-465D-B4D8-621C79B94449}" sibTransId="{3DAEA295-23C3-4955-A63F-6735B50AAE76}"/>
    <dgm:cxn modelId="{E3242767-B622-49C7-A94F-9C252603A3F9}" type="presOf" srcId="{6CD8BBE3-B6BB-459F-B511-402A3C8BAEB6}" destId="{6AAF588A-A199-4F78-8B5B-DF1C94E7E18C}" srcOrd="0" destOrd="0" presId="urn:microsoft.com/office/officeart/2005/8/layout/chevron2"/>
    <dgm:cxn modelId="{5EF60E80-A621-45AD-B53A-1A3C31D3876C}" type="presOf" srcId="{18669121-5870-45CF-8357-89D3FE9D04BF}" destId="{032B7FB4-2FE5-4FAE-BEE5-F3B8B2F51D8C}" srcOrd="0" destOrd="0" presId="urn:microsoft.com/office/officeart/2005/8/layout/chevron2"/>
    <dgm:cxn modelId="{4490B00D-C020-4E84-8CE0-DDCEC145FAF8}" type="presOf" srcId="{F1C548A7-6500-4802-8176-DE5FECB9063B}" destId="{1D5031D2-5696-428C-B2D0-BE029B34E4F6}" srcOrd="0" destOrd="0" presId="urn:microsoft.com/office/officeart/2005/8/layout/chevron2"/>
    <dgm:cxn modelId="{76E78497-3D98-40AC-B444-BE05812B7B3A}" srcId="{45BC3B00-8918-478C-B5AA-549CACD23B34}" destId="{6CD8BBE3-B6BB-459F-B511-402A3C8BAEB6}" srcOrd="0" destOrd="0" parTransId="{136A66E9-26C8-4ED1-ACE7-DEE6EFBF529B}" sibTransId="{884EACD9-56D8-4B9F-A602-3B41D5B5E81C}"/>
    <dgm:cxn modelId="{3548645F-B23B-490B-9B29-C40DB5029BD1}" type="presParOf" srcId="{39280642-4662-468C-85AD-C15E8A1E8224}" destId="{43EE7C16-5EFA-46CC-B4D1-7D82AD02225C}" srcOrd="0" destOrd="0" presId="urn:microsoft.com/office/officeart/2005/8/layout/chevron2"/>
    <dgm:cxn modelId="{231FE0A2-9C79-424A-963C-85E90467CAD0}" type="presParOf" srcId="{43EE7C16-5EFA-46CC-B4D1-7D82AD02225C}" destId="{6AAF588A-A199-4F78-8B5B-DF1C94E7E18C}" srcOrd="0" destOrd="0" presId="urn:microsoft.com/office/officeart/2005/8/layout/chevron2"/>
    <dgm:cxn modelId="{02D6BED9-7F3F-4C74-82A8-1C5243B2177A}" type="presParOf" srcId="{43EE7C16-5EFA-46CC-B4D1-7D82AD02225C}" destId="{BDD42E56-4F8C-4B4D-8226-50CE35D0269D}" srcOrd="1" destOrd="0" presId="urn:microsoft.com/office/officeart/2005/8/layout/chevron2"/>
    <dgm:cxn modelId="{BCF4A742-9B12-4262-B34C-B4B0C75A8E0D}" type="presParOf" srcId="{39280642-4662-468C-85AD-C15E8A1E8224}" destId="{80BE2766-8DBA-42CF-9F1B-92A4658F3D18}" srcOrd="1" destOrd="0" presId="urn:microsoft.com/office/officeart/2005/8/layout/chevron2"/>
    <dgm:cxn modelId="{468DEC05-550E-4890-94F4-F0218ACC4D8F}" type="presParOf" srcId="{39280642-4662-468C-85AD-C15E8A1E8224}" destId="{4E2993D7-5503-4B43-87B8-7FCE701BC7D5}" srcOrd="2" destOrd="0" presId="urn:microsoft.com/office/officeart/2005/8/layout/chevron2"/>
    <dgm:cxn modelId="{7F488C8C-8CBA-4B7F-B7DC-AD7078CF2500}" type="presParOf" srcId="{4E2993D7-5503-4B43-87B8-7FCE701BC7D5}" destId="{1D5031D2-5696-428C-B2D0-BE029B34E4F6}" srcOrd="0" destOrd="0" presId="urn:microsoft.com/office/officeart/2005/8/layout/chevron2"/>
    <dgm:cxn modelId="{3BA2B340-FB9C-4BB4-B742-B968CE7BB505}" type="presParOf" srcId="{4E2993D7-5503-4B43-87B8-7FCE701BC7D5}" destId="{F75E171C-79EC-40CF-8022-7CEF66825287}" srcOrd="1" destOrd="0" presId="urn:microsoft.com/office/officeart/2005/8/layout/chevron2"/>
    <dgm:cxn modelId="{7D75533D-27DA-47F1-80C3-B981AE26BD94}" type="presParOf" srcId="{39280642-4662-468C-85AD-C15E8A1E8224}" destId="{51FD8963-65ED-4305-95DF-01C43FB71425}" srcOrd="3" destOrd="0" presId="urn:microsoft.com/office/officeart/2005/8/layout/chevron2"/>
    <dgm:cxn modelId="{4F72B63A-D02E-47D6-8CAD-C54C5DD229F2}" type="presParOf" srcId="{39280642-4662-468C-85AD-C15E8A1E8224}" destId="{A8E132BA-C6EC-4103-B2B8-656BB7891E64}" srcOrd="4" destOrd="0" presId="urn:microsoft.com/office/officeart/2005/8/layout/chevron2"/>
    <dgm:cxn modelId="{1CF7A243-AD3B-4356-B6A1-B3039CE7FE93}" type="presParOf" srcId="{A8E132BA-C6EC-4103-B2B8-656BB7891E64}" destId="{38CDBAC5-7705-41E3-9B31-1359982A78E9}" srcOrd="0" destOrd="0" presId="urn:microsoft.com/office/officeart/2005/8/layout/chevron2"/>
    <dgm:cxn modelId="{D8905C9F-BC6E-40ED-9A50-9E205F059080}" type="presParOf" srcId="{A8E132BA-C6EC-4103-B2B8-656BB7891E64}" destId="{84A3C7F0-8784-4B9D-A756-9EA79F5AF2F6}" srcOrd="1" destOrd="0" presId="urn:microsoft.com/office/officeart/2005/8/layout/chevron2"/>
    <dgm:cxn modelId="{341C7600-D029-4915-B93F-5D140A858777}" type="presParOf" srcId="{39280642-4662-468C-85AD-C15E8A1E8224}" destId="{E6DC0768-B61D-4030-9650-9B462440143A}" srcOrd="5" destOrd="0" presId="urn:microsoft.com/office/officeart/2005/8/layout/chevron2"/>
    <dgm:cxn modelId="{0E16ED8E-A21C-4413-9F99-E128AF3646BF}" type="presParOf" srcId="{39280642-4662-468C-85AD-C15E8A1E8224}" destId="{E81131F1-BC4D-4C06-BA13-4DA353483D2F}" srcOrd="6" destOrd="0" presId="urn:microsoft.com/office/officeart/2005/8/layout/chevron2"/>
    <dgm:cxn modelId="{782D91F3-2A3B-49AE-AD58-EB19BD9A704E}" type="presParOf" srcId="{E81131F1-BC4D-4C06-BA13-4DA353483D2F}" destId="{A8D99E97-110A-468D-86E2-960A59AE9BCC}" srcOrd="0" destOrd="0" presId="urn:microsoft.com/office/officeart/2005/8/layout/chevron2"/>
    <dgm:cxn modelId="{389FAAEC-4DFE-4826-8C9D-95C9DC6315BC}" type="presParOf" srcId="{E81131F1-BC4D-4C06-BA13-4DA353483D2F}" destId="{032B7FB4-2FE5-4FAE-BEE5-F3B8B2F51D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BC3B00-8918-478C-B5AA-549CACD23B3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D8BBE3-B6BB-459F-B511-402A3C8BAEB6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136A66E9-26C8-4ED1-ACE7-DEE6EFBF529B}" type="parTrans" cxnId="{76E78497-3D98-40AC-B444-BE05812B7B3A}">
      <dgm:prSet/>
      <dgm:spPr/>
      <dgm:t>
        <a:bodyPr/>
        <a:lstStyle/>
        <a:p>
          <a:endParaRPr lang="ru-RU"/>
        </a:p>
      </dgm:t>
    </dgm:pt>
    <dgm:pt modelId="{884EACD9-56D8-4B9F-A602-3B41D5B5E81C}" type="sibTrans" cxnId="{76E78497-3D98-40AC-B444-BE05812B7B3A}">
      <dgm:prSet/>
      <dgm:spPr/>
      <dgm:t>
        <a:bodyPr/>
        <a:lstStyle/>
        <a:p>
          <a:endParaRPr lang="ru-RU"/>
        </a:p>
      </dgm:t>
    </dgm:pt>
    <dgm:pt modelId="{D754AF80-8CF9-4600-B522-47E5FE9B9873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административный состав 1 чел.</a:t>
          </a:r>
          <a:endParaRPr lang="ru-RU" dirty="0"/>
        </a:p>
      </dgm:t>
    </dgm:pt>
    <dgm:pt modelId="{6144C2E8-2F96-465D-B4D8-621C79B94449}" type="parTrans" cxnId="{45E3A75B-1CF6-4342-995F-16CE45234880}">
      <dgm:prSet/>
      <dgm:spPr/>
      <dgm:t>
        <a:bodyPr/>
        <a:lstStyle/>
        <a:p>
          <a:endParaRPr lang="ru-RU"/>
        </a:p>
      </dgm:t>
    </dgm:pt>
    <dgm:pt modelId="{3DAEA295-23C3-4955-A63F-6735B50AAE76}" type="sibTrans" cxnId="{45E3A75B-1CF6-4342-995F-16CE45234880}">
      <dgm:prSet/>
      <dgm:spPr/>
      <dgm:t>
        <a:bodyPr/>
        <a:lstStyle/>
        <a:p>
          <a:endParaRPr lang="ru-RU"/>
        </a:p>
      </dgm:t>
    </dgm:pt>
    <dgm:pt modelId="{F1C548A7-6500-4802-8176-DE5FECB9063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9F7E77D3-AC2C-4D5E-8CF5-9E5500137A39}" type="parTrans" cxnId="{50D8883B-3FDC-427C-B621-79A3DFC498EB}">
      <dgm:prSet/>
      <dgm:spPr/>
      <dgm:t>
        <a:bodyPr/>
        <a:lstStyle/>
        <a:p>
          <a:endParaRPr lang="ru-RU"/>
        </a:p>
      </dgm:t>
    </dgm:pt>
    <dgm:pt modelId="{FFA16D04-8182-4AA8-9708-D270F1805190}" type="sibTrans" cxnId="{50D8883B-3FDC-427C-B621-79A3DFC498EB}">
      <dgm:prSet/>
      <dgm:spPr/>
      <dgm:t>
        <a:bodyPr/>
        <a:lstStyle/>
        <a:p>
          <a:endParaRPr lang="ru-RU"/>
        </a:p>
      </dgm:t>
    </dgm:pt>
    <dgm:pt modelId="{8CEE88FD-476C-4553-AD24-FFA2100C7576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педагогический состав 24 чел.,  из них 18 имеют высшее педагогическое образование</a:t>
          </a:r>
          <a:endParaRPr lang="ru-RU" dirty="0"/>
        </a:p>
      </dgm:t>
    </dgm:pt>
    <dgm:pt modelId="{271A4CEB-F4DA-47E5-AC38-71384E364B9E}" type="parTrans" cxnId="{A5A38454-3678-4151-83A5-7C43D447E544}">
      <dgm:prSet/>
      <dgm:spPr/>
      <dgm:t>
        <a:bodyPr/>
        <a:lstStyle/>
        <a:p>
          <a:endParaRPr lang="ru-RU"/>
        </a:p>
      </dgm:t>
    </dgm:pt>
    <dgm:pt modelId="{F7B3E02E-6588-492C-99CE-423344E83954}" type="sibTrans" cxnId="{A5A38454-3678-4151-83A5-7C43D447E544}">
      <dgm:prSet/>
      <dgm:spPr/>
      <dgm:t>
        <a:bodyPr/>
        <a:lstStyle/>
        <a:p>
          <a:endParaRPr lang="ru-RU"/>
        </a:p>
      </dgm:t>
    </dgm:pt>
    <dgm:pt modelId="{27F1851A-08AB-4879-9E1C-C4AB10612C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2D783B68-8879-4DD8-ADBB-AA7401EE6EBC}" type="parTrans" cxnId="{627B8ED3-EF27-4905-BC01-CCE2773E0200}">
      <dgm:prSet/>
      <dgm:spPr/>
      <dgm:t>
        <a:bodyPr/>
        <a:lstStyle/>
        <a:p>
          <a:endParaRPr lang="ru-RU"/>
        </a:p>
      </dgm:t>
    </dgm:pt>
    <dgm:pt modelId="{7A9D2298-E3FB-4207-9A17-9A28E92CBFDB}" type="sibTrans" cxnId="{627B8ED3-EF27-4905-BC01-CCE2773E0200}">
      <dgm:prSet/>
      <dgm:spPr/>
      <dgm:t>
        <a:bodyPr/>
        <a:lstStyle/>
        <a:p>
          <a:endParaRPr lang="ru-RU"/>
        </a:p>
      </dgm:t>
    </dgm:pt>
    <dgm:pt modelId="{940DF21C-35DC-4206-BE2A-E4A1BFD181F9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Учебно-вспомогательный состав 12 чел.</a:t>
          </a:r>
          <a:endParaRPr lang="ru-RU" dirty="0"/>
        </a:p>
      </dgm:t>
    </dgm:pt>
    <dgm:pt modelId="{6C102B01-AE27-4D67-AFF9-D0122D4B57C9}" type="parTrans" cxnId="{9BDB07DC-BE2B-4B25-BEE8-9D983646852F}">
      <dgm:prSet/>
      <dgm:spPr/>
      <dgm:t>
        <a:bodyPr/>
        <a:lstStyle/>
        <a:p>
          <a:endParaRPr lang="ru-RU"/>
        </a:p>
      </dgm:t>
    </dgm:pt>
    <dgm:pt modelId="{7777CA69-2E62-462E-A512-C357A85A9904}" type="sibTrans" cxnId="{9BDB07DC-BE2B-4B25-BEE8-9D983646852F}">
      <dgm:prSet/>
      <dgm:spPr/>
      <dgm:t>
        <a:bodyPr/>
        <a:lstStyle/>
        <a:p>
          <a:endParaRPr lang="ru-RU"/>
        </a:p>
      </dgm:t>
    </dgm:pt>
    <dgm:pt modelId="{32447D8B-86D0-41CC-8484-4D175F282A3D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BD23D71-4495-4CC0-93D4-B73C16C0E571}" type="parTrans" cxnId="{BE2BE58A-7FA4-46D1-9B7E-7AE7576D7DF1}">
      <dgm:prSet/>
      <dgm:spPr/>
      <dgm:t>
        <a:bodyPr/>
        <a:lstStyle/>
        <a:p>
          <a:endParaRPr lang="ru-RU"/>
        </a:p>
      </dgm:t>
    </dgm:pt>
    <dgm:pt modelId="{6D26F3CC-13B4-4BBB-979C-31740C6FBD8F}" type="sibTrans" cxnId="{BE2BE58A-7FA4-46D1-9B7E-7AE7576D7DF1}">
      <dgm:prSet/>
      <dgm:spPr/>
      <dgm:t>
        <a:bodyPr/>
        <a:lstStyle/>
        <a:p>
          <a:endParaRPr lang="ru-RU"/>
        </a:p>
      </dgm:t>
    </dgm:pt>
    <dgm:pt modelId="{18669121-5870-45CF-8357-89D3FE9D04BF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Обслуживающий персонал 10 чел.</a:t>
          </a:r>
          <a:endParaRPr lang="ru-RU" dirty="0"/>
        </a:p>
      </dgm:t>
    </dgm:pt>
    <dgm:pt modelId="{123AA734-8630-4D9E-9B06-DBEA62BF7E51}" type="parTrans" cxnId="{9654D919-95EC-4DBE-860C-25FB92E90D62}">
      <dgm:prSet/>
      <dgm:spPr/>
      <dgm:t>
        <a:bodyPr/>
        <a:lstStyle/>
        <a:p>
          <a:endParaRPr lang="ru-RU"/>
        </a:p>
      </dgm:t>
    </dgm:pt>
    <dgm:pt modelId="{5A3B2D4B-BDA6-4B01-84E3-2BE907B1E369}" type="sibTrans" cxnId="{9654D919-95EC-4DBE-860C-25FB92E90D62}">
      <dgm:prSet/>
      <dgm:spPr/>
      <dgm:t>
        <a:bodyPr/>
        <a:lstStyle/>
        <a:p>
          <a:endParaRPr lang="ru-RU"/>
        </a:p>
      </dgm:t>
    </dgm:pt>
    <dgm:pt modelId="{39280642-4662-468C-85AD-C15E8A1E8224}" type="pres">
      <dgm:prSet presAssocID="{45BC3B00-8918-478C-B5AA-549CACD23B3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EE7C16-5EFA-46CC-B4D1-7D82AD02225C}" type="pres">
      <dgm:prSet presAssocID="{6CD8BBE3-B6BB-459F-B511-402A3C8BAEB6}" presName="composite" presStyleCnt="0"/>
      <dgm:spPr/>
    </dgm:pt>
    <dgm:pt modelId="{6AAF588A-A199-4F78-8B5B-DF1C94E7E18C}" type="pres">
      <dgm:prSet presAssocID="{6CD8BBE3-B6BB-459F-B511-402A3C8BAEB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42E56-4F8C-4B4D-8226-50CE35D0269D}" type="pres">
      <dgm:prSet presAssocID="{6CD8BBE3-B6BB-459F-B511-402A3C8BAEB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E2766-8DBA-42CF-9F1B-92A4658F3D18}" type="pres">
      <dgm:prSet presAssocID="{884EACD9-56D8-4B9F-A602-3B41D5B5E81C}" presName="sp" presStyleCnt="0"/>
      <dgm:spPr/>
    </dgm:pt>
    <dgm:pt modelId="{4E2993D7-5503-4B43-87B8-7FCE701BC7D5}" type="pres">
      <dgm:prSet presAssocID="{F1C548A7-6500-4802-8176-DE5FECB9063B}" presName="composite" presStyleCnt="0"/>
      <dgm:spPr/>
    </dgm:pt>
    <dgm:pt modelId="{1D5031D2-5696-428C-B2D0-BE029B34E4F6}" type="pres">
      <dgm:prSet presAssocID="{F1C548A7-6500-4802-8176-DE5FECB906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E171C-79EC-40CF-8022-7CEF66825287}" type="pres">
      <dgm:prSet presAssocID="{F1C548A7-6500-4802-8176-DE5FECB906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D8963-65ED-4305-95DF-01C43FB71425}" type="pres">
      <dgm:prSet presAssocID="{FFA16D04-8182-4AA8-9708-D270F1805190}" presName="sp" presStyleCnt="0"/>
      <dgm:spPr/>
    </dgm:pt>
    <dgm:pt modelId="{A8E132BA-C6EC-4103-B2B8-656BB7891E64}" type="pres">
      <dgm:prSet presAssocID="{27F1851A-08AB-4879-9E1C-C4AB10612CF8}" presName="composite" presStyleCnt="0"/>
      <dgm:spPr/>
    </dgm:pt>
    <dgm:pt modelId="{38CDBAC5-7705-41E3-9B31-1359982A78E9}" type="pres">
      <dgm:prSet presAssocID="{27F1851A-08AB-4879-9E1C-C4AB10612CF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3C7F0-8784-4B9D-A756-9EA79F5AF2F6}" type="pres">
      <dgm:prSet presAssocID="{27F1851A-08AB-4879-9E1C-C4AB10612CF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C0768-B61D-4030-9650-9B462440143A}" type="pres">
      <dgm:prSet presAssocID="{7A9D2298-E3FB-4207-9A17-9A28E92CBFDB}" presName="sp" presStyleCnt="0"/>
      <dgm:spPr/>
    </dgm:pt>
    <dgm:pt modelId="{E81131F1-BC4D-4C06-BA13-4DA353483D2F}" type="pres">
      <dgm:prSet presAssocID="{32447D8B-86D0-41CC-8484-4D175F282A3D}" presName="composite" presStyleCnt="0"/>
      <dgm:spPr/>
    </dgm:pt>
    <dgm:pt modelId="{A8D99E97-110A-468D-86E2-960A59AE9BCC}" type="pres">
      <dgm:prSet presAssocID="{32447D8B-86D0-41CC-8484-4D175F282A3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B7FB4-2FE5-4FAE-BEE5-F3B8B2F51D8C}" type="pres">
      <dgm:prSet presAssocID="{32447D8B-86D0-41CC-8484-4D175F282A3D}" presName="descendantText" presStyleLbl="alignAcc1" presStyleIdx="3" presStyleCnt="4" custLinFactNeighborX="-876" custLinFactNeighborY="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D31C37-9CBE-4230-A333-29680123FEAC}" type="presOf" srcId="{27F1851A-08AB-4879-9E1C-C4AB10612CF8}" destId="{38CDBAC5-7705-41E3-9B31-1359982A78E9}" srcOrd="0" destOrd="0" presId="urn:microsoft.com/office/officeart/2005/8/layout/chevron2"/>
    <dgm:cxn modelId="{098DC779-7961-4884-B5ED-6BDD06E24B9D}" type="presOf" srcId="{45BC3B00-8918-478C-B5AA-549CACD23B34}" destId="{39280642-4662-468C-85AD-C15E8A1E8224}" srcOrd="0" destOrd="0" presId="urn:microsoft.com/office/officeart/2005/8/layout/chevron2"/>
    <dgm:cxn modelId="{BE2BE58A-7FA4-46D1-9B7E-7AE7576D7DF1}" srcId="{45BC3B00-8918-478C-B5AA-549CACD23B34}" destId="{32447D8B-86D0-41CC-8484-4D175F282A3D}" srcOrd="3" destOrd="0" parTransId="{ABD23D71-4495-4CC0-93D4-B73C16C0E571}" sibTransId="{6D26F3CC-13B4-4BBB-979C-31740C6FBD8F}"/>
    <dgm:cxn modelId="{50D8883B-3FDC-427C-B621-79A3DFC498EB}" srcId="{45BC3B00-8918-478C-B5AA-549CACD23B34}" destId="{F1C548A7-6500-4802-8176-DE5FECB9063B}" srcOrd="1" destOrd="0" parTransId="{9F7E77D3-AC2C-4D5E-8CF5-9E5500137A39}" sibTransId="{FFA16D04-8182-4AA8-9708-D270F1805190}"/>
    <dgm:cxn modelId="{C73F8342-85C5-448B-9234-52F273E08DCF}" type="presOf" srcId="{D754AF80-8CF9-4600-B522-47E5FE9B9873}" destId="{BDD42E56-4F8C-4B4D-8226-50CE35D0269D}" srcOrd="0" destOrd="0" presId="urn:microsoft.com/office/officeart/2005/8/layout/chevron2"/>
    <dgm:cxn modelId="{A5A38454-3678-4151-83A5-7C43D447E544}" srcId="{F1C548A7-6500-4802-8176-DE5FECB9063B}" destId="{8CEE88FD-476C-4553-AD24-FFA2100C7576}" srcOrd="0" destOrd="0" parTransId="{271A4CEB-F4DA-47E5-AC38-71384E364B9E}" sibTransId="{F7B3E02E-6588-492C-99CE-423344E83954}"/>
    <dgm:cxn modelId="{9BDB07DC-BE2B-4B25-BEE8-9D983646852F}" srcId="{27F1851A-08AB-4879-9E1C-C4AB10612CF8}" destId="{940DF21C-35DC-4206-BE2A-E4A1BFD181F9}" srcOrd="0" destOrd="0" parTransId="{6C102B01-AE27-4D67-AFF9-D0122D4B57C9}" sibTransId="{7777CA69-2E62-462E-A512-C357A85A9904}"/>
    <dgm:cxn modelId="{3D664364-9CAD-4165-A4F6-76E33A254AD3}" type="presOf" srcId="{6CD8BBE3-B6BB-459F-B511-402A3C8BAEB6}" destId="{6AAF588A-A199-4F78-8B5B-DF1C94E7E18C}" srcOrd="0" destOrd="0" presId="urn:microsoft.com/office/officeart/2005/8/layout/chevron2"/>
    <dgm:cxn modelId="{32EEA055-03EC-4E21-8339-AE14CE907E22}" type="presOf" srcId="{8CEE88FD-476C-4553-AD24-FFA2100C7576}" destId="{F75E171C-79EC-40CF-8022-7CEF66825287}" srcOrd="0" destOrd="0" presId="urn:microsoft.com/office/officeart/2005/8/layout/chevron2"/>
    <dgm:cxn modelId="{09FA5F34-C5F3-41EE-ADF7-27FB79A33279}" type="presOf" srcId="{F1C548A7-6500-4802-8176-DE5FECB9063B}" destId="{1D5031D2-5696-428C-B2D0-BE029B34E4F6}" srcOrd="0" destOrd="0" presId="urn:microsoft.com/office/officeart/2005/8/layout/chevron2"/>
    <dgm:cxn modelId="{9654D919-95EC-4DBE-860C-25FB92E90D62}" srcId="{32447D8B-86D0-41CC-8484-4D175F282A3D}" destId="{18669121-5870-45CF-8357-89D3FE9D04BF}" srcOrd="0" destOrd="0" parTransId="{123AA734-8630-4D9E-9B06-DBEA62BF7E51}" sibTransId="{5A3B2D4B-BDA6-4B01-84E3-2BE907B1E369}"/>
    <dgm:cxn modelId="{627B8ED3-EF27-4905-BC01-CCE2773E0200}" srcId="{45BC3B00-8918-478C-B5AA-549CACD23B34}" destId="{27F1851A-08AB-4879-9E1C-C4AB10612CF8}" srcOrd="2" destOrd="0" parTransId="{2D783B68-8879-4DD8-ADBB-AA7401EE6EBC}" sibTransId="{7A9D2298-E3FB-4207-9A17-9A28E92CBFDB}"/>
    <dgm:cxn modelId="{F3DDD1D4-1B7E-489C-A5A3-5D1CB61D5137}" type="presOf" srcId="{32447D8B-86D0-41CC-8484-4D175F282A3D}" destId="{A8D99E97-110A-468D-86E2-960A59AE9BCC}" srcOrd="0" destOrd="0" presId="urn:microsoft.com/office/officeart/2005/8/layout/chevron2"/>
    <dgm:cxn modelId="{418CFD13-5F88-4639-8109-9CE954B85C60}" type="presOf" srcId="{940DF21C-35DC-4206-BE2A-E4A1BFD181F9}" destId="{84A3C7F0-8784-4B9D-A756-9EA79F5AF2F6}" srcOrd="0" destOrd="0" presId="urn:microsoft.com/office/officeart/2005/8/layout/chevron2"/>
    <dgm:cxn modelId="{45E3A75B-1CF6-4342-995F-16CE45234880}" srcId="{6CD8BBE3-B6BB-459F-B511-402A3C8BAEB6}" destId="{D754AF80-8CF9-4600-B522-47E5FE9B9873}" srcOrd="0" destOrd="0" parTransId="{6144C2E8-2F96-465D-B4D8-621C79B94449}" sibTransId="{3DAEA295-23C3-4955-A63F-6735B50AAE76}"/>
    <dgm:cxn modelId="{76E78497-3D98-40AC-B444-BE05812B7B3A}" srcId="{45BC3B00-8918-478C-B5AA-549CACD23B34}" destId="{6CD8BBE3-B6BB-459F-B511-402A3C8BAEB6}" srcOrd="0" destOrd="0" parTransId="{136A66E9-26C8-4ED1-ACE7-DEE6EFBF529B}" sibTransId="{884EACD9-56D8-4B9F-A602-3B41D5B5E81C}"/>
    <dgm:cxn modelId="{7EA3AFE8-0D90-404A-86CD-A98978C8483A}" type="presOf" srcId="{18669121-5870-45CF-8357-89D3FE9D04BF}" destId="{032B7FB4-2FE5-4FAE-BEE5-F3B8B2F51D8C}" srcOrd="0" destOrd="0" presId="urn:microsoft.com/office/officeart/2005/8/layout/chevron2"/>
    <dgm:cxn modelId="{3985DC23-7421-4580-8E75-B0AB5B2046D2}" type="presParOf" srcId="{39280642-4662-468C-85AD-C15E8A1E8224}" destId="{43EE7C16-5EFA-46CC-B4D1-7D82AD02225C}" srcOrd="0" destOrd="0" presId="urn:microsoft.com/office/officeart/2005/8/layout/chevron2"/>
    <dgm:cxn modelId="{E2B1A8C0-398E-405E-901D-A03A6A5B1C61}" type="presParOf" srcId="{43EE7C16-5EFA-46CC-B4D1-7D82AD02225C}" destId="{6AAF588A-A199-4F78-8B5B-DF1C94E7E18C}" srcOrd="0" destOrd="0" presId="urn:microsoft.com/office/officeart/2005/8/layout/chevron2"/>
    <dgm:cxn modelId="{5BB2DA77-5FC9-46A2-874F-AA929EC4EA9B}" type="presParOf" srcId="{43EE7C16-5EFA-46CC-B4D1-7D82AD02225C}" destId="{BDD42E56-4F8C-4B4D-8226-50CE35D0269D}" srcOrd="1" destOrd="0" presId="urn:microsoft.com/office/officeart/2005/8/layout/chevron2"/>
    <dgm:cxn modelId="{6CE46909-E582-4964-AE22-7A6CCCF1F2B4}" type="presParOf" srcId="{39280642-4662-468C-85AD-C15E8A1E8224}" destId="{80BE2766-8DBA-42CF-9F1B-92A4658F3D18}" srcOrd="1" destOrd="0" presId="urn:microsoft.com/office/officeart/2005/8/layout/chevron2"/>
    <dgm:cxn modelId="{91AF8436-C58D-41CB-A369-39141E0810AA}" type="presParOf" srcId="{39280642-4662-468C-85AD-C15E8A1E8224}" destId="{4E2993D7-5503-4B43-87B8-7FCE701BC7D5}" srcOrd="2" destOrd="0" presId="urn:microsoft.com/office/officeart/2005/8/layout/chevron2"/>
    <dgm:cxn modelId="{486B2F66-BB08-445E-93CD-A041A8EA1F07}" type="presParOf" srcId="{4E2993D7-5503-4B43-87B8-7FCE701BC7D5}" destId="{1D5031D2-5696-428C-B2D0-BE029B34E4F6}" srcOrd="0" destOrd="0" presId="urn:microsoft.com/office/officeart/2005/8/layout/chevron2"/>
    <dgm:cxn modelId="{E2582DA4-AF5E-45D9-B949-19BC8D9F88EA}" type="presParOf" srcId="{4E2993D7-5503-4B43-87B8-7FCE701BC7D5}" destId="{F75E171C-79EC-40CF-8022-7CEF66825287}" srcOrd="1" destOrd="0" presId="urn:microsoft.com/office/officeart/2005/8/layout/chevron2"/>
    <dgm:cxn modelId="{72DDBD77-722A-42EF-9C9F-D20336EF9C9C}" type="presParOf" srcId="{39280642-4662-468C-85AD-C15E8A1E8224}" destId="{51FD8963-65ED-4305-95DF-01C43FB71425}" srcOrd="3" destOrd="0" presId="urn:microsoft.com/office/officeart/2005/8/layout/chevron2"/>
    <dgm:cxn modelId="{8E6E1D2F-752E-4C91-BF64-18F1323CDE55}" type="presParOf" srcId="{39280642-4662-468C-85AD-C15E8A1E8224}" destId="{A8E132BA-C6EC-4103-B2B8-656BB7891E64}" srcOrd="4" destOrd="0" presId="urn:microsoft.com/office/officeart/2005/8/layout/chevron2"/>
    <dgm:cxn modelId="{37CF94E7-554D-4169-9838-26D8A1AEB2AF}" type="presParOf" srcId="{A8E132BA-C6EC-4103-B2B8-656BB7891E64}" destId="{38CDBAC5-7705-41E3-9B31-1359982A78E9}" srcOrd="0" destOrd="0" presId="urn:microsoft.com/office/officeart/2005/8/layout/chevron2"/>
    <dgm:cxn modelId="{1A2C7407-A33E-479E-AFC9-403DB5E1D28A}" type="presParOf" srcId="{A8E132BA-C6EC-4103-B2B8-656BB7891E64}" destId="{84A3C7F0-8784-4B9D-A756-9EA79F5AF2F6}" srcOrd="1" destOrd="0" presId="urn:microsoft.com/office/officeart/2005/8/layout/chevron2"/>
    <dgm:cxn modelId="{F210396F-F684-46D3-9E7C-1BE52369B95A}" type="presParOf" srcId="{39280642-4662-468C-85AD-C15E8A1E8224}" destId="{E6DC0768-B61D-4030-9650-9B462440143A}" srcOrd="5" destOrd="0" presId="urn:microsoft.com/office/officeart/2005/8/layout/chevron2"/>
    <dgm:cxn modelId="{6756B5E9-59CB-4CB5-93A4-93BDFC870A33}" type="presParOf" srcId="{39280642-4662-468C-85AD-C15E8A1E8224}" destId="{E81131F1-BC4D-4C06-BA13-4DA353483D2F}" srcOrd="6" destOrd="0" presId="urn:microsoft.com/office/officeart/2005/8/layout/chevron2"/>
    <dgm:cxn modelId="{5A016F74-5B18-445B-962B-06EF1231E4E2}" type="presParOf" srcId="{E81131F1-BC4D-4C06-BA13-4DA353483D2F}" destId="{A8D99E97-110A-468D-86E2-960A59AE9BCC}" srcOrd="0" destOrd="0" presId="urn:microsoft.com/office/officeart/2005/8/layout/chevron2"/>
    <dgm:cxn modelId="{56E7D846-BD73-4463-B5AA-1D1D7407BF14}" type="presParOf" srcId="{E81131F1-BC4D-4C06-BA13-4DA353483D2F}" destId="{032B7FB4-2FE5-4FAE-BEE5-F3B8B2F51D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B3FA16-D1AF-42F1-A11D-B0DECD4F5A7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4D059C-84E6-4594-9F0D-2F65863A69E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ОТКРЫТОСТЬ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599E687-14EA-4EEE-A777-F84FBF0E7C19}" type="parTrans" cxnId="{040275A0-BABB-4FD6-A4AE-FB8EA576D8DA}">
      <dgm:prSet/>
      <dgm:spPr/>
      <dgm:t>
        <a:bodyPr/>
        <a:lstStyle/>
        <a:p>
          <a:endParaRPr lang="ru-RU"/>
        </a:p>
      </dgm:t>
    </dgm:pt>
    <dgm:pt modelId="{9C293A3A-53EC-44A7-829B-188F8C930F57}" type="sibTrans" cxnId="{040275A0-BABB-4FD6-A4AE-FB8EA576D8DA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D65E89B-F429-4482-8CA5-3562470E4E51}">
      <dgm:prSet phldrT="[Текст]" phldr="1"/>
      <dgm:spPr/>
      <dgm:t>
        <a:bodyPr/>
        <a:lstStyle/>
        <a:p>
          <a:endParaRPr lang="ru-RU" dirty="0"/>
        </a:p>
      </dgm:t>
    </dgm:pt>
    <dgm:pt modelId="{B48A3A75-C997-4F34-8C1B-75C35D63D27C}" type="parTrans" cxnId="{885105E1-5827-4B09-A1A7-85B02629148C}">
      <dgm:prSet/>
      <dgm:spPr/>
      <dgm:t>
        <a:bodyPr/>
        <a:lstStyle/>
        <a:p>
          <a:endParaRPr lang="ru-RU"/>
        </a:p>
      </dgm:t>
    </dgm:pt>
    <dgm:pt modelId="{D2167C86-9F0C-4102-A475-005017461E2A}" type="sibTrans" cxnId="{885105E1-5827-4B09-A1A7-85B02629148C}">
      <dgm:prSet/>
      <dgm:spPr/>
      <dgm:t>
        <a:bodyPr/>
        <a:lstStyle/>
        <a:p>
          <a:endParaRPr lang="ru-RU"/>
        </a:p>
      </dgm:t>
    </dgm:pt>
    <dgm:pt modelId="{5AC086CF-FFEC-4548-AF34-6FC41B26EEF6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ДОВЕРИЕ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14386A5-7536-4E41-A1A2-3F8309AA9D9C}" type="parTrans" cxnId="{4B3CB4D6-1C2E-4CB9-BCCF-CB21BB134103}">
      <dgm:prSet/>
      <dgm:spPr/>
      <dgm:t>
        <a:bodyPr/>
        <a:lstStyle/>
        <a:p>
          <a:endParaRPr lang="ru-RU"/>
        </a:p>
      </dgm:t>
    </dgm:pt>
    <dgm:pt modelId="{5DA60671-DF96-459F-9087-0B68B23F789C}" type="sibTrans" cxnId="{4B3CB4D6-1C2E-4CB9-BCCF-CB21BB134103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6E4A9B4-4720-4000-A1C9-9D5CA6D20E61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ИСКРЕННОСТЬ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24A327D8-26B7-4002-831C-1D4D4CA1435C}" type="parTrans" cxnId="{6BD70215-F8FC-4D3A-B737-E95BE5F73297}">
      <dgm:prSet/>
      <dgm:spPr/>
      <dgm:t>
        <a:bodyPr/>
        <a:lstStyle/>
        <a:p>
          <a:endParaRPr lang="ru-RU"/>
        </a:p>
      </dgm:t>
    </dgm:pt>
    <dgm:pt modelId="{83B82C0D-82A3-481D-8B64-70095E2F62B8}" type="sibTrans" cxnId="{6BD70215-F8FC-4D3A-B737-E95BE5F73297}">
      <dgm:prSet/>
      <dgm:spPr/>
      <dgm:t>
        <a:bodyPr/>
        <a:lstStyle/>
        <a:p>
          <a:endParaRPr lang="ru-RU"/>
        </a:p>
      </dgm:t>
    </dgm:pt>
    <dgm:pt modelId="{82FE1E69-FB04-4FF4-B7D4-3C0E23E5C0E1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ВЫСОКАЯ АКТИВНОСТЬ  ЧЛЕНОВ</a:t>
          </a:r>
        </a:p>
        <a:p>
          <a:pPr>
            <a:spcAft>
              <a:spcPts val="0"/>
            </a:spcAft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ПРОФСОЮЗА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4A8008C-8128-4BC7-8C05-5791793F194A}" type="parTrans" cxnId="{4908E512-AB26-4908-BF28-C76C6DEB50BC}">
      <dgm:prSet/>
      <dgm:spPr/>
      <dgm:t>
        <a:bodyPr/>
        <a:lstStyle/>
        <a:p>
          <a:endParaRPr lang="ru-RU"/>
        </a:p>
      </dgm:t>
    </dgm:pt>
    <dgm:pt modelId="{C5260430-477F-4486-AC3F-E6BD860AD74F}" type="sibTrans" cxnId="{4908E512-AB26-4908-BF28-C76C6DEB50B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ОЩУЩЕНИЕ БЕЗОПАСНОСТИ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A10BD05-73A0-4EFD-8141-76D2B1CAFE72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ЧУВСТВО ВЗАИМОПОМОЩИ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8AF8F85-2AA2-4140-AB32-6594F2BADF80}" type="parTrans" cxnId="{3C52C413-A8B2-46C2-AAEC-1D57C6A111F0}">
      <dgm:prSet/>
      <dgm:spPr/>
      <dgm:t>
        <a:bodyPr/>
        <a:lstStyle/>
        <a:p>
          <a:endParaRPr lang="ru-RU"/>
        </a:p>
      </dgm:t>
    </dgm:pt>
    <dgm:pt modelId="{078FFCCC-B9CD-45D0-B0C6-C13CD0F1A4B4}" type="sibTrans" cxnId="{3C52C413-A8B2-46C2-AAEC-1D57C6A111F0}">
      <dgm:prSet/>
      <dgm:spPr/>
      <dgm:t>
        <a:bodyPr/>
        <a:lstStyle/>
        <a:p>
          <a:endParaRPr lang="ru-RU"/>
        </a:p>
      </dgm:t>
    </dgm:pt>
    <dgm:pt modelId="{54BE930F-98AE-4691-B1D9-99A119E0D669}" type="pres">
      <dgm:prSet presAssocID="{CFB3FA16-D1AF-42F1-A11D-B0DECD4F5A7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3C083B8-BC49-49A6-884C-57C29C0C563F}" type="pres">
      <dgm:prSet presAssocID="{544D059C-84E6-4594-9F0D-2F65863A69EF}" presName="composite" presStyleCnt="0"/>
      <dgm:spPr/>
      <dgm:t>
        <a:bodyPr/>
        <a:lstStyle/>
        <a:p>
          <a:endParaRPr lang="ru-RU"/>
        </a:p>
      </dgm:t>
    </dgm:pt>
    <dgm:pt modelId="{0DDAE5F4-EAF7-4742-8A18-4A7D32BF6301}" type="pres">
      <dgm:prSet presAssocID="{544D059C-84E6-4594-9F0D-2F65863A69EF}" presName="Parent1" presStyleLbl="node1" presStyleIdx="0" presStyleCnt="6" custLinFactNeighborX="-6413" custLinFactNeighborY="12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024A8-10D0-4BF5-8F2C-CCC136729DDA}" type="pres">
      <dgm:prSet presAssocID="{544D059C-84E6-4594-9F0D-2F65863A69E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84025-A3E5-49C5-AA83-DF7A5FB995D4}" type="pres">
      <dgm:prSet presAssocID="{544D059C-84E6-4594-9F0D-2F65863A69EF}" presName="BalanceSpacing" presStyleCnt="0"/>
      <dgm:spPr/>
      <dgm:t>
        <a:bodyPr/>
        <a:lstStyle/>
        <a:p>
          <a:endParaRPr lang="ru-RU"/>
        </a:p>
      </dgm:t>
    </dgm:pt>
    <dgm:pt modelId="{0E444B83-D7AA-4019-A319-E8315859DE22}" type="pres">
      <dgm:prSet presAssocID="{544D059C-84E6-4594-9F0D-2F65863A69EF}" presName="BalanceSpacing1" presStyleCnt="0"/>
      <dgm:spPr/>
      <dgm:t>
        <a:bodyPr/>
        <a:lstStyle/>
        <a:p>
          <a:endParaRPr lang="ru-RU"/>
        </a:p>
      </dgm:t>
    </dgm:pt>
    <dgm:pt modelId="{3F725EBE-0194-40A2-B999-09ECA4EB605A}" type="pres">
      <dgm:prSet presAssocID="{9C293A3A-53EC-44A7-829B-188F8C930F57}" presName="Accent1Text" presStyleLbl="node1" presStyleIdx="1" presStyleCnt="6" custLinFactNeighborX="-10664" custLinFactNeighborY="1203"/>
      <dgm:spPr/>
      <dgm:t>
        <a:bodyPr/>
        <a:lstStyle/>
        <a:p>
          <a:endParaRPr lang="ru-RU"/>
        </a:p>
      </dgm:t>
    </dgm:pt>
    <dgm:pt modelId="{9885C95F-B399-43CE-85DB-D86FD6B53A20}" type="pres">
      <dgm:prSet presAssocID="{9C293A3A-53EC-44A7-829B-188F8C930F57}" presName="spaceBetweenRectangles" presStyleCnt="0"/>
      <dgm:spPr/>
      <dgm:t>
        <a:bodyPr/>
        <a:lstStyle/>
        <a:p>
          <a:endParaRPr lang="ru-RU"/>
        </a:p>
      </dgm:t>
    </dgm:pt>
    <dgm:pt modelId="{00B85061-A1D5-4B67-818A-533B636CEB2C}" type="pres">
      <dgm:prSet presAssocID="{5AC086CF-FFEC-4548-AF34-6FC41B26EEF6}" presName="composite" presStyleCnt="0"/>
      <dgm:spPr/>
      <dgm:t>
        <a:bodyPr/>
        <a:lstStyle/>
        <a:p>
          <a:endParaRPr lang="ru-RU"/>
        </a:p>
      </dgm:t>
    </dgm:pt>
    <dgm:pt modelId="{EDD51F0B-E5AD-4929-8ED7-125D4F5D8FF5}" type="pres">
      <dgm:prSet presAssocID="{5AC086CF-FFEC-4548-AF34-6FC41B26EEF6}" presName="Parent1" presStyleLbl="node1" presStyleIdx="2" presStyleCnt="6" custLinFactX="55965" custLinFactNeighborX="100000" custLinFactNeighborY="-836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60F8A-7FBC-4AA2-8005-74E0BBFD8E01}" type="pres">
      <dgm:prSet presAssocID="{5AC086CF-FFEC-4548-AF34-6FC41B26EEF6}" presName="Childtext1" presStyleLbl="revTx" presStyleIdx="1" presStyleCnt="3" custScaleX="81856" custScaleY="88374" custLinFactY="-49543" custLinFactNeighborX="2886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0ED1B-AC1F-4989-BD32-FBD6A4335606}" type="pres">
      <dgm:prSet presAssocID="{5AC086CF-FFEC-4548-AF34-6FC41B26EEF6}" presName="BalanceSpacing" presStyleCnt="0"/>
      <dgm:spPr/>
      <dgm:t>
        <a:bodyPr/>
        <a:lstStyle/>
        <a:p>
          <a:endParaRPr lang="ru-RU"/>
        </a:p>
      </dgm:t>
    </dgm:pt>
    <dgm:pt modelId="{6AABDE55-4083-4D98-BDAB-5A153093C041}" type="pres">
      <dgm:prSet presAssocID="{5AC086CF-FFEC-4548-AF34-6FC41B26EEF6}" presName="BalanceSpacing1" presStyleCnt="0"/>
      <dgm:spPr/>
      <dgm:t>
        <a:bodyPr/>
        <a:lstStyle/>
        <a:p>
          <a:endParaRPr lang="ru-RU"/>
        </a:p>
      </dgm:t>
    </dgm:pt>
    <dgm:pt modelId="{AC747B5A-177E-4B30-97BA-0EAAAC92FA2A}" type="pres">
      <dgm:prSet presAssocID="{5DA60671-DF96-459F-9087-0B68B23F789C}" presName="Accent1Text" presStyleLbl="node1" presStyleIdx="3" presStyleCnt="6" custLinFactX="-17286" custLinFactNeighborX="-100000" custLinFactNeighborY="2201"/>
      <dgm:spPr/>
      <dgm:t>
        <a:bodyPr/>
        <a:lstStyle/>
        <a:p>
          <a:endParaRPr lang="ru-RU"/>
        </a:p>
      </dgm:t>
    </dgm:pt>
    <dgm:pt modelId="{562379BD-4413-4768-B3D8-EA3FDE94327C}" type="pres">
      <dgm:prSet presAssocID="{5DA60671-DF96-459F-9087-0B68B23F789C}" presName="spaceBetweenRectangles" presStyleCnt="0"/>
      <dgm:spPr/>
      <dgm:t>
        <a:bodyPr/>
        <a:lstStyle/>
        <a:p>
          <a:endParaRPr lang="ru-RU"/>
        </a:p>
      </dgm:t>
    </dgm:pt>
    <dgm:pt modelId="{5CFB7F9A-4284-4F66-9D1A-EA6881B4922B}" type="pres">
      <dgm:prSet presAssocID="{82FE1E69-FB04-4FF4-B7D4-3C0E23E5C0E1}" presName="composite" presStyleCnt="0"/>
      <dgm:spPr/>
      <dgm:t>
        <a:bodyPr/>
        <a:lstStyle/>
        <a:p>
          <a:endParaRPr lang="ru-RU"/>
        </a:p>
      </dgm:t>
    </dgm:pt>
    <dgm:pt modelId="{4383EB0E-C448-4AD4-B2E2-2E0CCD95A319}" type="pres">
      <dgm:prSet presAssocID="{82FE1E69-FB04-4FF4-B7D4-3C0E23E5C0E1}" presName="Parent1" presStyleLbl="node1" presStyleIdx="4" presStyleCnt="6" custLinFactX="58179" custLinFactNeighborX="100000" custLinFactNeighborY="-801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9DF3B-7C97-4607-910C-553C4AB7B4A6}" type="pres">
      <dgm:prSet presAssocID="{82FE1E69-FB04-4FF4-B7D4-3C0E23E5C0E1}" presName="Childtext1" presStyleLbl="revTx" presStyleIdx="2" presStyleCnt="3" custScaleX="74997" custScaleY="111626" custLinFactX="-38452" custLinFactY="-41052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7639B-3619-4D56-9C83-2194CB317F4B}" type="pres">
      <dgm:prSet presAssocID="{82FE1E69-FB04-4FF4-B7D4-3C0E23E5C0E1}" presName="BalanceSpacing" presStyleCnt="0"/>
      <dgm:spPr/>
      <dgm:t>
        <a:bodyPr/>
        <a:lstStyle/>
        <a:p>
          <a:endParaRPr lang="ru-RU"/>
        </a:p>
      </dgm:t>
    </dgm:pt>
    <dgm:pt modelId="{6BB5A6C2-24A4-4F82-9C8F-D556219A25DA}" type="pres">
      <dgm:prSet presAssocID="{82FE1E69-FB04-4FF4-B7D4-3C0E23E5C0E1}" presName="BalanceSpacing1" presStyleCnt="0"/>
      <dgm:spPr/>
      <dgm:t>
        <a:bodyPr/>
        <a:lstStyle/>
        <a:p>
          <a:endParaRPr lang="ru-RU"/>
        </a:p>
      </dgm:t>
    </dgm:pt>
    <dgm:pt modelId="{161BEEF4-AE16-4777-A2F5-803D55BDD9B9}" type="pres">
      <dgm:prSet presAssocID="{C5260430-477F-4486-AC3F-E6BD860AD74F}" presName="Accent1Text" presStyleLbl="node1" presStyleIdx="5" presStyleCnt="6" custLinFactX="54390" custLinFactNeighborX="100000" custLinFactNeighborY="-82679"/>
      <dgm:spPr/>
      <dgm:t>
        <a:bodyPr/>
        <a:lstStyle/>
        <a:p>
          <a:endParaRPr lang="ru-RU"/>
        </a:p>
      </dgm:t>
    </dgm:pt>
  </dgm:ptLst>
  <dgm:cxnLst>
    <dgm:cxn modelId="{D4BF4B09-929F-4194-8683-350CD135977B}" type="presOf" srcId="{9C293A3A-53EC-44A7-829B-188F8C930F57}" destId="{3F725EBE-0194-40A2-B999-09ECA4EB605A}" srcOrd="0" destOrd="0" presId="urn:microsoft.com/office/officeart/2008/layout/AlternatingHexagons"/>
    <dgm:cxn modelId="{74A54093-CA63-4A31-A4A2-0915DDA8356F}" type="presOf" srcId="{5AC086CF-FFEC-4548-AF34-6FC41B26EEF6}" destId="{EDD51F0B-E5AD-4929-8ED7-125D4F5D8FF5}" srcOrd="0" destOrd="0" presId="urn:microsoft.com/office/officeart/2008/layout/AlternatingHexagons"/>
    <dgm:cxn modelId="{885105E1-5827-4B09-A1A7-85B02629148C}" srcId="{544D059C-84E6-4594-9F0D-2F65863A69EF}" destId="{FD65E89B-F429-4482-8CA5-3562470E4E51}" srcOrd="0" destOrd="0" parTransId="{B48A3A75-C997-4F34-8C1B-75C35D63D27C}" sibTransId="{D2167C86-9F0C-4102-A475-005017461E2A}"/>
    <dgm:cxn modelId="{4B3CB4D6-1C2E-4CB9-BCCF-CB21BB134103}" srcId="{CFB3FA16-D1AF-42F1-A11D-B0DECD4F5A7A}" destId="{5AC086CF-FFEC-4548-AF34-6FC41B26EEF6}" srcOrd="1" destOrd="0" parTransId="{C14386A5-7536-4E41-A1A2-3F8309AA9D9C}" sibTransId="{5DA60671-DF96-459F-9087-0B68B23F789C}"/>
    <dgm:cxn modelId="{A873CB3A-3A3A-4780-ADB0-CDDC9CC10A30}" type="presOf" srcId="{82FE1E69-FB04-4FF4-B7D4-3C0E23E5C0E1}" destId="{4383EB0E-C448-4AD4-B2E2-2E0CCD95A319}" srcOrd="0" destOrd="0" presId="urn:microsoft.com/office/officeart/2008/layout/AlternatingHexagons"/>
    <dgm:cxn modelId="{552F1521-86CD-4288-93DD-D5A0E10B10DC}" type="presOf" srcId="{C5260430-477F-4486-AC3F-E6BD860AD74F}" destId="{161BEEF4-AE16-4777-A2F5-803D55BDD9B9}" srcOrd="0" destOrd="0" presId="urn:microsoft.com/office/officeart/2008/layout/AlternatingHexagons"/>
    <dgm:cxn modelId="{8174A306-8903-4BF4-97D8-18A0DC2435E7}" type="presOf" srcId="{CFB3FA16-D1AF-42F1-A11D-B0DECD4F5A7A}" destId="{54BE930F-98AE-4691-B1D9-99A119E0D669}" srcOrd="0" destOrd="0" presId="urn:microsoft.com/office/officeart/2008/layout/AlternatingHexagons"/>
    <dgm:cxn modelId="{F73CA7C5-A3C2-437C-AAC6-FD1FB8DD4064}" type="presOf" srcId="{B6E4A9B4-4720-4000-A1C9-9D5CA6D20E61}" destId="{56460F8A-7FBC-4AA2-8005-74E0BBFD8E01}" srcOrd="0" destOrd="0" presId="urn:microsoft.com/office/officeart/2008/layout/AlternatingHexagons"/>
    <dgm:cxn modelId="{6BD70215-F8FC-4D3A-B737-E95BE5F73297}" srcId="{5AC086CF-FFEC-4548-AF34-6FC41B26EEF6}" destId="{B6E4A9B4-4720-4000-A1C9-9D5CA6D20E61}" srcOrd="0" destOrd="0" parTransId="{24A327D8-26B7-4002-831C-1D4D4CA1435C}" sibTransId="{83B82C0D-82A3-481D-8B64-70095E2F62B8}"/>
    <dgm:cxn modelId="{040275A0-BABB-4FD6-A4AE-FB8EA576D8DA}" srcId="{CFB3FA16-D1AF-42F1-A11D-B0DECD4F5A7A}" destId="{544D059C-84E6-4594-9F0D-2F65863A69EF}" srcOrd="0" destOrd="0" parTransId="{2599E687-14EA-4EEE-A777-F84FBF0E7C19}" sibTransId="{9C293A3A-53EC-44A7-829B-188F8C930F57}"/>
    <dgm:cxn modelId="{59497C37-F81F-40A7-944F-DCE4A771C80D}" type="presOf" srcId="{5DA60671-DF96-459F-9087-0B68B23F789C}" destId="{AC747B5A-177E-4B30-97BA-0EAAAC92FA2A}" srcOrd="0" destOrd="0" presId="urn:microsoft.com/office/officeart/2008/layout/AlternatingHexagons"/>
    <dgm:cxn modelId="{5C40FD49-79CD-41BC-B604-172D03B04ABA}" type="presOf" srcId="{5A10BD05-73A0-4EFD-8141-76D2B1CAFE72}" destId="{3DB9DF3B-7C97-4607-910C-553C4AB7B4A6}" srcOrd="0" destOrd="0" presId="urn:microsoft.com/office/officeart/2008/layout/AlternatingHexagons"/>
    <dgm:cxn modelId="{3C52C413-A8B2-46C2-AAEC-1D57C6A111F0}" srcId="{82FE1E69-FB04-4FF4-B7D4-3C0E23E5C0E1}" destId="{5A10BD05-73A0-4EFD-8141-76D2B1CAFE72}" srcOrd="0" destOrd="0" parTransId="{98AF8F85-2AA2-4140-AB32-6594F2BADF80}" sibTransId="{078FFCCC-B9CD-45D0-B0C6-C13CD0F1A4B4}"/>
    <dgm:cxn modelId="{BAC13FBE-482A-4716-B483-9BB30ABE6C1A}" type="presOf" srcId="{544D059C-84E6-4594-9F0D-2F65863A69EF}" destId="{0DDAE5F4-EAF7-4742-8A18-4A7D32BF6301}" srcOrd="0" destOrd="0" presId="urn:microsoft.com/office/officeart/2008/layout/AlternatingHexagons"/>
    <dgm:cxn modelId="{4908E512-AB26-4908-BF28-C76C6DEB50BC}" srcId="{CFB3FA16-D1AF-42F1-A11D-B0DECD4F5A7A}" destId="{82FE1E69-FB04-4FF4-B7D4-3C0E23E5C0E1}" srcOrd="2" destOrd="0" parTransId="{B4A8008C-8128-4BC7-8C05-5791793F194A}" sibTransId="{C5260430-477F-4486-AC3F-E6BD860AD74F}"/>
    <dgm:cxn modelId="{66F42CB9-A7D1-4571-8A6C-7857B737D531}" type="presOf" srcId="{FD65E89B-F429-4482-8CA5-3562470E4E51}" destId="{3C2024A8-10D0-4BF5-8F2C-CCC136729DDA}" srcOrd="0" destOrd="0" presId="urn:microsoft.com/office/officeart/2008/layout/AlternatingHexagons"/>
    <dgm:cxn modelId="{36CEC746-5BBB-44E5-BBD9-CC4E8D8435A8}" type="presParOf" srcId="{54BE930F-98AE-4691-B1D9-99A119E0D669}" destId="{23C083B8-BC49-49A6-884C-57C29C0C563F}" srcOrd="0" destOrd="0" presId="urn:microsoft.com/office/officeart/2008/layout/AlternatingHexagons"/>
    <dgm:cxn modelId="{11784738-0A70-4553-9173-EF9ADC2DEAEA}" type="presParOf" srcId="{23C083B8-BC49-49A6-884C-57C29C0C563F}" destId="{0DDAE5F4-EAF7-4742-8A18-4A7D32BF6301}" srcOrd="0" destOrd="0" presId="urn:microsoft.com/office/officeart/2008/layout/AlternatingHexagons"/>
    <dgm:cxn modelId="{D293EB97-C74E-410A-AA01-3C67BCCA6CDB}" type="presParOf" srcId="{23C083B8-BC49-49A6-884C-57C29C0C563F}" destId="{3C2024A8-10D0-4BF5-8F2C-CCC136729DDA}" srcOrd="1" destOrd="0" presId="urn:microsoft.com/office/officeart/2008/layout/AlternatingHexagons"/>
    <dgm:cxn modelId="{BDE7863F-508C-43AF-92A2-AFD30C929017}" type="presParOf" srcId="{23C083B8-BC49-49A6-884C-57C29C0C563F}" destId="{11984025-A3E5-49C5-AA83-DF7A5FB995D4}" srcOrd="2" destOrd="0" presId="urn:microsoft.com/office/officeart/2008/layout/AlternatingHexagons"/>
    <dgm:cxn modelId="{A467F57C-C5C0-4F7E-83A3-42D786689D41}" type="presParOf" srcId="{23C083B8-BC49-49A6-884C-57C29C0C563F}" destId="{0E444B83-D7AA-4019-A319-E8315859DE22}" srcOrd="3" destOrd="0" presId="urn:microsoft.com/office/officeart/2008/layout/AlternatingHexagons"/>
    <dgm:cxn modelId="{7EE1548B-92CF-4088-BC84-5840711664F9}" type="presParOf" srcId="{23C083B8-BC49-49A6-884C-57C29C0C563F}" destId="{3F725EBE-0194-40A2-B999-09ECA4EB605A}" srcOrd="4" destOrd="0" presId="urn:microsoft.com/office/officeart/2008/layout/AlternatingHexagons"/>
    <dgm:cxn modelId="{D8D67C36-5955-41F0-8CD2-2C1EC1CEC05E}" type="presParOf" srcId="{54BE930F-98AE-4691-B1D9-99A119E0D669}" destId="{9885C95F-B399-43CE-85DB-D86FD6B53A20}" srcOrd="1" destOrd="0" presId="urn:microsoft.com/office/officeart/2008/layout/AlternatingHexagons"/>
    <dgm:cxn modelId="{A26845D8-6A1A-45B6-B184-E1333F4034F2}" type="presParOf" srcId="{54BE930F-98AE-4691-B1D9-99A119E0D669}" destId="{00B85061-A1D5-4B67-818A-533B636CEB2C}" srcOrd="2" destOrd="0" presId="urn:microsoft.com/office/officeart/2008/layout/AlternatingHexagons"/>
    <dgm:cxn modelId="{2E190E4E-2308-490F-AF88-3B78D66D2888}" type="presParOf" srcId="{00B85061-A1D5-4B67-818A-533B636CEB2C}" destId="{EDD51F0B-E5AD-4929-8ED7-125D4F5D8FF5}" srcOrd="0" destOrd="0" presId="urn:microsoft.com/office/officeart/2008/layout/AlternatingHexagons"/>
    <dgm:cxn modelId="{44389E32-84DA-46F0-96DC-74ED8F877893}" type="presParOf" srcId="{00B85061-A1D5-4B67-818A-533B636CEB2C}" destId="{56460F8A-7FBC-4AA2-8005-74E0BBFD8E01}" srcOrd="1" destOrd="0" presId="urn:microsoft.com/office/officeart/2008/layout/AlternatingHexagons"/>
    <dgm:cxn modelId="{2A9CE5B9-B115-4DBA-A0AC-2A66C6586502}" type="presParOf" srcId="{00B85061-A1D5-4B67-818A-533B636CEB2C}" destId="{28A0ED1B-AC1F-4989-BD32-FBD6A4335606}" srcOrd="2" destOrd="0" presId="urn:microsoft.com/office/officeart/2008/layout/AlternatingHexagons"/>
    <dgm:cxn modelId="{F7AF1997-44C3-451C-BFE0-6CF2E7181A9B}" type="presParOf" srcId="{00B85061-A1D5-4B67-818A-533B636CEB2C}" destId="{6AABDE55-4083-4D98-BDAB-5A153093C041}" srcOrd="3" destOrd="0" presId="urn:microsoft.com/office/officeart/2008/layout/AlternatingHexagons"/>
    <dgm:cxn modelId="{E78A3E64-0806-4B29-9F90-E766A56D5AE9}" type="presParOf" srcId="{00B85061-A1D5-4B67-818A-533B636CEB2C}" destId="{AC747B5A-177E-4B30-97BA-0EAAAC92FA2A}" srcOrd="4" destOrd="0" presId="urn:microsoft.com/office/officeart/2008/layout/AlternatingHexagons"/>
    <dgm:cxn modelId="{05970DB2-4D0E-42C6-BA42-9D05231805EF}" type="presParOf" srcId="{54BE930F-98AE-4691-B1D9-99A119E0D669}" destId="{562379BD-4413-4768-B3D8-EA3FDE94327C}" srcOrd="3" destOrd="0" presId="urn:microsoft.com/office/officeart/2008/layout/AlternatingHexagons"/>
    <dgm:cxn modelId="{45F053C8-3D4E-4039-9AAD-F1F557C3FAC2}" type="presParOf" srcId="{54BE930F-98AE-4691-B1D9-99A119E0D669}" destId="{5CFB7F9A-4284-4F66-9D1A-EA6881B4922B}" srcOrd="4" destOrd="0" presId="urn:microsoft.com/office/officeart/2008/layout/AlternatingHexagons"/>
    <dgm:cxn modelId="{21FC6485-1FA1-4E31-ADA4-0CA127F13743}" type="presParOf" srcId="{5CFB7F9A-4284-4F66-9D1A-EA6881B4922B}" destId="{4383EB0E-C448-4AD4-B2E2-2E0CCD95A319}" srcOrd="0" destOrd="0" presId="urn:microsoft.com/office/officeart/2008/layout/AlternatingHexagons"/>
    <dgm:cxn modelId="{DA39095C-BD14-4590-8E7B-69A519AD6E6F}" type="presParOf" srcId="{5CFB7F9A-4284-4F66-9D1A-EA6881B4922B}" destId="{3DB9DF3B-7C97-4607-910C-553C4AB7B4A6}" srcOrd="1" destOrd="0" presId="urn:microsoft.com/office/officeart/2008/layout/AlternatingHexagons"/>
    <dgm:cxn modelId="{0D670363-3906-403C-BB21-5CD8C2346F26}" type="presParOf" srcId="{5CFB7F9A-4284-4F66-9D1A-EA6881B4922B}" destId="{1757639B-3619-4D56-9C83-2194CB317F4B}" srcOrd="2" destOrd="0" presId="urn:microsoft.com/office/officeart/2008/layout/AlternatingHexagons"/>
    <dgm:cxn modelId="{2AFDF72E-BA20-41A2-946B-267FBDC9A467}" type="presParOf" srcId="{5CFB7F9A-4284-4F66-9D1A-EA6881B4922B}" destId="{6BB5A6C2-24A4-4F82-9C8F-D556219A25DA}" srcOrd="3" destOrd="0" presId="urn:microsoft.com/office/officeart/2008/layout/AlternatingHexagons"/>
    <dgm:cxn modelId="{1FCBDC5C-9068-42FA-BC82-547E63290559}" type="presParOf" srcId="{5CFB7F9A-4284-4F66-9D1A-EA6881B4922B}" destId="{161BEEF4-AE16-4777-A2F5-803D55BDD9B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1CB536-DDA4-49B0-A369-0C4FDDE88771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E8FD4C-59DB-4A08-A18F-8D0BF0AE876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rPr>
            <a:t>Формы и методы работы профкома</a:t>
          </a:r>
          <a:r>
            <a: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rPr>
            <a:t>:</a:t>
          </a:r>
          <a:endParaRPr lang="ru-RU" sz="3200" b="1" dirty="0">
            <a:solidFill>
              <a:schemeClr val="accent1">
                <a:lumMod val="75000"/>
              </a:schemeClr>
            </a:solidFill>
          </a:endParaRPr>
        </a:p>
      </dgm:t>
    </dgm:pt>
    <dgm:pt modelId="{5BA671A3-27B1-4721-B89E-E61A62773E5A}" type="parTrans" cxnId="{A00CCDAF-35E4-4469-B8E8-B547D304F982}">
      <dgm:prSet/>
      <dgm:spPr/>
      <dgm:t>
        <a:bodyPr/>
        <a:lstStyle/>
        <a:p>
          <a:endParaRPr lang="ru-RU"/>
        </a:p>
      </dgm:t>
    </dgm:pt>
    <dgm:pt modelId="{99E1646D-17C0-4A4D-83E4-63DFD6CA20ED}" type="sibTrans" cxnId="{A00CCDAF-35E4-4469-B8E8-B547D304F982}">
      <dgm:prSet/>
      <dgm:spPr/>
      <dgm:t>
        <a:bodyPr/>
        <a:lstStyle/>
        <a:p>
          <a:endParaRPr lang="ru-RU"/>
        </a:p>
      </dgm:t>
    </dgm:pt>
    <dgm:pt modelId="{2C423D48-B921-40D1-BC5D-F7805A2E247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Times New Roman" pitchFamily="18" charset="0"/>
              <a:ea typeface="Calibri"/>
              <a:cs typeface="Times New Roman" pitchFamily="18" charset="0"/>
            </a:rPr>
            <a:t>массовые, групповые, индивидуальные</a:t>
          </a:r>
          <a:endParaRPr lang="ru-RU" sz="1600" dirty="0"/>
        </a:p>
      </dgm:t>
    </dgm:pt>
    <dgm:pt modelId="{81A30BF3-81D1-4034-8CFB-D7D2A1704C33}" type="parTrans" cxnId="{6DCEB9A5-4470-4B7A-B909-87BC1C0CFB09}">
      <dgm:prSet/>
      <dgm:spPr/>
      <dgm:t>
        <a:bodyPr/>
        <a:lstStyle/>
        <a:p>
          <a:endParaRPr lang="ru-RU"/>
        </a:p>
      </dgm:t>
    </dgm:pt>
    <dgm:pt modelId="{E41E8EE2-25B8-4F0B-BA9B-DB4D1C257B1E}" type="sibTrans" cxnId="{6DCEB9A5-4470-4B7A-B909-87BC1C0CFB09}">
      <dgm:prSet/>
      <dgm:spPr/>
      <dgm:t>
        <a:bodyPr/>
        <a:lstStyle/>
        <a:p>
          <a:endParaRPr lang="ru-RU"/>
        </a:p>
      </dgm:t>
    </dgm:pt>
    <dgm:pt modelId="{BEE62BB5-5C8E-41AB-BD7A-E9A23EB36826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ea typeface="Calibri"/>
              <a:cs typeface="Times New Roman" pitchFamily="18" charset="0"/>
            </a:rPr>
            <a:t>текстовые и наглядные</a:t>
          </a:r>
          <a:endParaRPr lang="ru-RU" dirty="0"/>
        </a:p>
      </dgm:t>
    </dgm:pt>
    <dgm:pt modelId="{2F1CF1DC-29D1-42E7-867C-87BC31682020}" type="parTrans" cxnId="{680880A8-6202-4B88-820A-32EB43B1F6B1}">
      <dgm:prSet/>
      <dgm:spPr/>
      <dgm:t>
        <a:bodyPr/>
        <a:lstStyle/>
        <a:p>
          <a:endParaRPr lang="ru-RU"/>
        </a:p>
      </dgm:t>
    </dgm:pt>
    <dgm:pt modelId="{FF9FCC7C-67F5-47C2-B530-C40EC722A1F5}" type="sibTrans" cxnId="{680880A8-6202-4B88-820A-32EB43B1F6B1}">
      <dgm:prSet/>
      <dgm:spPr/>
      <dgm:t>
        <a:bodyPr/>
        <a:lstStyle/>
        <a:p>
          <a:endParaRPr lang="ru-RU"/>
        </a:p>
      </dgm:t>
    </dgm:pt>
    <dgm:pt modelId="{F2B974E5-A766-4CFB-8687-AD033B8DE9A8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ea typeface="Calibri"/>
              <a:cs typeface="Times New Roman" pitchFamily="18" charset="0"/>
            </a:rPr>
            <a:t>традиционные и современные </a:t>
          </a:r>
          <a:endParaRPr lang="ru-RU" dirty="0"/>
        </a:p>
      </dgm:t>
    </dgm:pt>
    <dgm:pt modelId="{EA72C769-565A-49A2-9EE1-1CF45A46D457}" type="parTrans" cxnId="{D3D6AEF7-5AFE-44D9-B5A1-65787461B50D}">
      <dgm:prSet/>
      <dgm:spPr/>
      <dgm:t>
        <a:bodyPr/>
        <a:lstStyle/>
        <a:p>
          <a:endParaRPr lang="ru-RU"/>
        </a:p>
      </dgm:t>
    </dgm:pt>
    <dgm:pt modelId="{5AC40A43-D8B3-4DAF-8DCC-195A53A123A2}" type="sibTrans" cxnId="{D3D6AEF7-5AFE-44D9-B5A1-65787461B50D}">
      <dgm:prSet/>
      <dgm:spPr/>
      <dgm:t>
        <a:bodyPr/>
        <a:lstStyle/>
        <a:p>
          <a:endParaRPr lang="ru-RU"/>
        </a:p>
      </dgm:t>
    </dgm:pt>
    <dgm:pt modelId="{08F7C120-63CC-4E86-A4F9-D961B6C9AE41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практические и теоретические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6267956-EDC7-49AA-A5FE-DBF468F74FF0}" type="sibTrans" cxnId="{6C568189-6552-421F-B593-7A5129D0209C}">
      <dgm:prSet/>
      <dgm:spPr/>
      <dgm:t>
        <a:bodyPr/>
        <a:lstStyle/>
        <a:p>
          <a:endParaRPr lang="ru-RU"/>
        </a:p>
      </dgm:t>
    </dgm:pt>
    <dgm:pt modelId="{85282457-BD2E-4B1D-8DAB-86068EA9B596}" type="parTrans" cxnId="{6C568189-6552-421F-B593-7A5129D0209C}">
      <dgm:prSet/>
      <dgm:spPr/>
      <dgm:t>
        <a:bodyPr/>
        <a:lstStyle/>
        <a:p>
          <a:endParaRPr lang="ru-RU"/>
        </a:p>
      </dgm:t>
    </dgm:pt>
    <dgm:pt modelId="{30348D5F-B6DD-4905-8A15-A982618FFB01}" type="pres">
      <dgm:prSet presAssocID="{E81CB536-DDA4-49B0-A369-0C4FDDE8877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68CBD07-BEF1-4FE4-A6B0-D72065448A2A}" type="pres">
      <dgm:prSet presAssocID="{72E8FD4C-59DB-4A08-A18F-8D0BF0AE876B}" presName="hierRoot1" presStyleCnt="0">
        <dgm:presLayoutVars>
          <dgm:hierBranch val="init"/>
        </dgm:presLayoutVars>
      </dgm:prSet>
      <dgm:spPr/>
    </dgm:pt>
    <dgm:pt modelId="{90B6E68C-F2B7-4D83-9991-13F555020DF4}" type="pres">
      <dgm:prSet presAssocID="{72E8FD4C-59DB-4A08-A18F-8D0BF0AE876B}" presName="rootComposite1" presStyleCnt="0"/>
      <dgm:spPr/>
    </dgm:pt>
    <dgm:pt modelId="{D2A05753-72C5-49D2-B023-853BBD62E76D}" type="pres">
      <dgm:prSet presAssocID="{72E8FD4C-59DB-4A08-A18F-8D0BF0AE876B}" presName="rootText1" presStyleLbl="node0" presStyleIdx="0" presStyleCnt="1" custScaleX="363377" custScaleY="256800" custLinFactNeighborX="-4431" custLinFactNeighborY="-92890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CE899CEE-E708-4DC2-8A9E-5F22C269CA11}" type="pres">
      <dgm:prSet presAssocID="{72E8FD4C-59DB-4A08-A18F-8D0BF0AE876B}" presName="titleText1" presStyleLbl="fgAcc0" presStyleIdx="0" presStyleCnt="1" custLinFactX="61218" custLinFactNeighborX="100000" custLinFactNeighborY="-3452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347D609-8E01-4865-B1E0-3EFFC4EF2B9A}" type="pres">
      <dgm:prSet presAssocID="{72E8FD4C-59DB-4A08-A18F-8D0BF0AE876B}" presName="rootConnector1" presStyleLbl="node1" presStyleIdx="0" presStyleCnt="4"/>
      <dgm:spPr/>
      <dgm:t>
        <a:bodyPr/>
        <a:lstStyle/>
        <a:p>
          <a:endParaRPr lang="ru-RU"/>
        </a:p>
      </dgm:t>
    </dgm:pt>
    <dgm:pt modelId="{550E7C8E-432E-4D73-9F96-7F1BBBC7889A}" type="pres">
      <dgm:prSet presAssocID="{72E8FD4C-59DB-4A08-A18F-8D0BF0AE876B}" presName="hierChild2" presStyleCnt="0"/>
      <dgm:spPr/>
    </dgm:pt>
    <dgm:pt modelId="{BC857BBA-C64B-43B3-A3FC-85D466A5F776}" type="pres">
      <dgm:prSet presAssocID="{81A30BF3-81D1-4034-8CFB-D7D2A1704C33}" presName="Name37" presStyleLbl="parChTrans1D2" presStyleIdx="0" presStyleCnt="4"/>
      <dgm:spPr/>
      <dgm:t>
        <a:bodyPr/>
        <a:lstStyle/>
        <a:p>
          <a:endParaRPr lang="ru-RU"/>
        </a:p>
      </dgm:t>
    </dgm:pt>
    <dgm:pt modelId="{165AC373-23FA-4879-A091-CEEB377379BA}" type="pres">
      <dgm:prSet presAssocID="{2C423D48-B921-40D1-BC5D-F7805A2E247C}" presName="hierRoot2" presStyleCnt="0">
        <dgm:presLayoutVars>
          <dgm:hierBranch val="init"/>
        </dgm:presLayoutVars>
      </dgm:prSet>
      <dgm:spPr/>
    </dgm:pt>
    <dgm:pt modelId="{3644E178-85A1-4322-AC7C-A2E624110B12}" type="pres">
      <dgm:prSet presAssocID="{2C423D48-B921-40D1-BC5D-F7805A2E247C}" presName="rootComposite" presStyleCnt="0"/>
      <dgm:spPr/>
    </dgm:pt>
    <dgm:pt modelId="{4465D719-FF80-4928-B15B-C833DC300017}" type="pres">
      <dgm:prSet presAssocID="{2C423D48-B921-40D1-BC5D-F7805A2E247C}" presName="rootText" presStyleLbl="node1" presStyleIdx="0" presStyleCnt="4" custScaleX="101561" custScaleY="238745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B7533B1-4250-4BC3-8C86-D91DA67D1027}" type="pres">
      <dgm:prSet presAssocID="{2C423D48-B921-40D1-BC5D-F7805A2E247C}" presName="titleText2" presStyleLbl="fgAcc1" presStyleIdx="0" presStyleCnt="4" custLinFactY="100000" custLinFactNeighborX="6894" custLinFactNeighborY="12922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C2D1E52-BF09-4D33-B0F7-88E1E78A07BA}" type="pres">
      <dgm:prSet presAssocID="{2C423D48-B921-40D1-BC5D-F7805A2E247C}" presName="rootConnector" presStyleLbl="node2" presStyleIdx="0" presStyleCnt="0"/>
      <dgm:spPr/>
      <dgm:t>
        <a:bodyPr/>
        <a:lstStyle/>
        <a:p>
          <a:endParaRPr lang="ru-RU"/>
        </a:p>
      </dgm:t>
    </dgm:pt>
    <dgm:pt modelId="{F76C6D14-37E2-4D62-A5DF-E3DFBADDAE41}" type="pres">
      <dgm:prSet presAssocID="{2C423D48-B921-40D1-BC5D-F7805A2E247C}" presName="hierChild4" presStyleCnt="0"/>
      <dgm:spPr/>
    </dgm:pt>
    <dgm:pt modelId="{A0554591-27C6-4C5F-8A4C-AFF06C5BF5BC}" type="pres">
      <dgm:prSet presAssocID="{2C423D48-B921-40D1-BC5D-F7805A2E247C}" presName="hierChild5" presStyleCnt="0"/>
      <dgm:spPr/>
    </dgm:pt>
    <dgm:pt modelId="{1F7AFEFB-5A5E-4A46-8146-53D5BCA93297}" type="pres">
      <dgm:prSet presAssocID="{2F1CF1DC-29D1-42E7-867C-87BC3168202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91FD872C-CEFE-4F01-8A9D-699114197019}" type="pres">
      <dgm:prSet presAssocID="{BEE62BB5-5C8E-41AB-BD7A-E9A23EB36826}" presName="hierRoot2" presStyleCnt="0">
        <dgm:presLayoutVars>
          <dgm:hierBranch val="init"/>
        </dgm:presLayoutVars>
      </dgm:prSet>
      <dgm:spPr/>
    </dgm:pt>
    <dgm:pt modelId="{FBDC95DA-0601-4246-A60A-7647310FB6C2}" type="pres">
      <dgm:prSet presAssocID="{BEE62BB5-5C8E-41AB-BD7A-E9A23EB36826}" presName="rootComposite" presStyleCnt="0"/>
      <dgm:spPr/>
    </dgm:pt>
    <dgm:pt modelId="{5546F109-2796-48E4-ABD7-3B2A78F3BAA4}" type="pres">
      <dgm:prSet presAssocID="{BEE62BB5-5C8E-41AB-BD7A-E9A23EB36826}" presName="rootText" presStyleLbl="node1" presStyleIdx="1" presStyleCnt="4" custScaleX="121357" custScaleY="219848" custLinFactNeighborX="-3330" custLinFactNeighborY="-199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ACCFAF4B-A8B8-4F12-91AE-1F02400D39D2}" type="pres">
      <dgm:prSet presAssocID="{BEE62BB5-5C8E-41AB-BD7A-E9A23EB36826}" presName="titleText2" presStyleLbl="fgAcc1" presStyleIdx="1" presStyleCnt="4" custLinFactY="77539" custLinFactNeighborX="19883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CFD3DC9-9152-4C55-8331-5A7CA1D66C8C}" type="pres">
      <dgm:prSet presAssocID="{BEE62BB5-5C8E-41AB-BD7A-E9A23EB36826}" presName="rootConnector" presStyleLbl="node2" presStyleIdx="0" presStyleCnt="0"/>
      <dgm:spPr/>
      <dgm:t>
        <a:bodyPr/>
        <a:lstStyle/>
        <a:p>
          <a:endParaRPr lang="ru-RU"/>
        </a:p>
      </dgm:t>
    </dgm:pt>
    <dgm:pt modelId="{A903EBDC-5DA5-49EE-8290-67839AF407AB}" type="pres">
      <dgm:prSet presAssocID="{BEE62BB5-5C8E-41AB-BD7A-E9A23EB36826}" presName="hierChild4" presStyleCnt="0"/>
      <dgm:spPr/>
    </dgm:pt>
    <dgm:pt modelId="{C9D859C0-AB2B-47B9-BE6A-264640789439}" type="pres">
      <dgm:prSet presAssocID="{BEE62BB5-5C8E-41AB-BD7A-E9A23EB36826}" presName="hierChild5" presStyleCnt="0"/>
      <dgm:spPr/>
    </dgm:pt>
    <dgm:pt modelId="{12B2A936-97CD-48A8-873B-139F79809349}" type="pres">
      <dgm:prSet presAssocID="{EA72C769-565A-49A2-9EE1-1CF45A46D45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E3021914-4719-4ACE-89D0-90E27CD8DF9E}" type="pres">
      <dgm:prSet presAssocID="{F2B974E5-A766-4CFB-8687-AD033B8DE9A8}" presName="hierRoot2" presStyleCnt="0">
        <dgm:presLayoutVars>
          <dgm:hierBranch val="init"/>
        </dgm:presLayoutVars>
      </dgm:prSet>
      <dgm:spPr/>
    </dgm:pt>
    <dgm:pt modelId="{B51F739C-CA3E-4AEC-9DEF-2651A619AE45}" type="pres">
      <dgm:prSet presAssocID="{F2B974E5-A766-4CFB-8687-AD033B8DE9A8}" presName="rootComposite" presStyleCnt="0"/>
      <dgm:spPr/>
    </dgm:pt>
    <dgm:pt modelId="{881312AB-9FC6-4F9E-9DC8-3CDD77C9EC69}" type="pres">
      <dgm:prSet presAssocID="{F2B974E5-A766-4CFB-8687-AD033B8DE9A8}" presName="rootText" presStyleLbl="node1" presStyleIdx="2" presStyleCnt="4" custScaleX="118146" custScaleY="16570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F5027316-9221-4072-8111-43FA33DB2C8D}" type="pres">
      <dgm:prSet presAssocID="{F2B974E5-A766-4CFB-8687-AD033B8DE9A8}" presName="titleText2" presStyleLbl="fgAcc1" presStyleIdx="2" presStyleCnt="4" custLinFactY="52053" custLinFactNeighborX="13441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FEE069A-B0D5-42B1-847B-9FE73A054436}" type="pres">
      <dgm:prSet presAssocID="{F2B974E5-A766-4CFB-8687-AD033B8DE9A8}" presName="rootConnector" presStyleLbl="node2" presStyleIdx="0" presStyleCnt="0"/>
      <dgm:spPr/>
      <dgm:t>
        <a:bodyPr/>
        <a:lstStyle/>
        <a:p>
          <a:endParaRPr lang="ru-RU"/>
        </a:p>
      </dgm:t>
    </dgm:pt>
    <dgm:pt modelId="{7EA90EEA-98F1-4C17-82E6-ADF0A7E60E51}" type="pres">
      <dgm:prSet presAssocID="{F2B974E5-A766-4CFB-8687-AD033B8DE9A8}" presName="hierChild4" presStyleCnt="0"/>
      <dgm:spPr/>
    </dgm:pt>
    <dgm:pt modelId="{DBD15BB8-6C39-4369-946F-204AA33DF5BD}" type="pres">
      <dgm:prSet presAssocID="{F2B974E5-A766-4CFB-8687-AD033B8DE9A8}" presName="hierChild5" presStyleCnt="0"/>
      <dgm:spPr/>
    </dgm:pt>
    <dgm:pt modelId="{8A9C74A9-E7C1-48E0-AE30-D76275347D22}" type="pres">
      <dgm:prSet presAssocID="{85282457-BD2E-4B1D-8DAB-86068EA9B596}" presName="Name37" presStyleLbl="parChTrans1D2" presStyleIdx="3" presStyleCnt="4"/>
      <dgm:spPr/>
      <dgm:t>
        <a:bodyPr/>
        <a:lstStyle/>
        <a:p>
          <a:endParaRPr lang="ru-RU"/>
        </a:p>
      </dgm:t>
    </dgm:pt>
    <dgm:pt modelId="{CE030728-F9E7-4355-886D-902DDC7D059F}" type="pres">
      <dgm:prSet presAssocID="{08F7C120-63CC-4E86-A4F9-D961B6C9AE41}" presName="hierRoot2" presStyleCnt="0">
        <dgm:presLayoutVars>
          <dgm:hierBranch val="init"/>
        </dgm:presLayoutVars>
      </dgm:prSet>
      <dgm:spPr/>
    </dgm:pt>
    <dgm:pt modelId="{FD344CB3-4595-456A-A7D8-E0DF8FABC834}" type="pres">
      <dgm:prSet presAssocID="{08F7C120-63CC-4E86-A4F9-D961B6C9AE41}" presName="rootComposite" presStyleCnt="0"/>
      <dgm:spPr/>
    </dgm:pt>
    <dgm:pt modelId="{B3666E99-75D8-4160-A401-B4E4398B2081}" type="pres">
      <dgm:prSet presAssocID="{08F7C120-63CC-4E86-A4F9-D961B6C9AE41}" presName="rootText" presStyleLbl="node1" presStyleIdx="3" presStyleCnt="4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E825FF47-4E42-4946-B815-CF474EAF7C27}" type="pres">
      <dgm:prSet presAssocID="{08F7C120-63CC-4E86-A4F9-D961B6C9AE41}" presName="titleText2" presStyleLbl="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6679EC0-9160-4F84-96C6-841B433C53CA}" type="pres">
      <dgm:prSet presAssocID="{08F7C120-63CC-4E86-A4F9-D961B6C9AE41}" presName="rootConnector" presStyleLbl="node2" presStyleIdx="0" presStyleCnt="0"/>
      <dgm:spPr/>
      <dgm:t>
        <a:bodyPr/>
        <a:lstStyle/>
        <a:p>
          <a:endParaRPr lang="ru-RU"/>
        </a:p>
      </dgm:t>
    </dgm:pt>
    <dgm:pt modelId="{90DDB1B5-6E68-4081-9820-C3534D879C8F}" type="pres">
      <dgm:prSet presAssocID="{08F7C120-63CC-4E86-A4F9-D961B6C9AE41}" presName="hierChild4" presStyleCnt="0"/>
      <dgm:spPr/>
    </dgm:pt>
    <dgm:pt modelId="{F0F82F44-B516-44E6-8432-38AD9D7BBB3E}" type="pres">
      <dgm:prSet presAssocID="{08F7C120-63CC-4E86-A4F9-D961B6C9AE41}" presName="hierChild5" presStyleCnt="0"/>
      <dgm:spPr/>
    </dgm:pt>
    <dgm:pt modelId="{BB1F6F7B-F7EC-49D2-BD7A-0519F18BC569}" type="pres">
      <dgm:prSet presAssocID="{72E8FD4C-59DB-4A08-A18F-8D0BF0AE876B}" presName="hierChild3" presStyleCnt="0"/>
      <dgm:spPr/>
    </dgm:pt>
  </dgm:ptLst>
  <dgm:cxnLst>
    <dgm:cxn modelId="{A00CCDAF-35E4-4469-B8E8-B547D304F982}" srcId="{E81CB536-DDA4-49B0-A369-0C4FDDE88771}" destId="{72E8FD4C-59DB-4A08-A18F-8D0BF0AE876B}" srcOrd="0" destOrd="0" parTransId="{5BA671A3-27B1-4721-B89E-E61A62773E5A}" sibTransId="{99E1646D-17C0-4A4D-83E4-63DFD6CA20ED}"/>
    <dgm:cxn modelId="{0BDE7609-C0B6-4878-B379-619C185FD270}" type="presOf" srcId="{72E8FD4C-59DB-4A08-A18F-8D0BF0AE876B}" destId="{D2A05753-72C5-49D2-B023-853BBD62E76D}" srcOrd="0" destOrd="0" presId="urn:microsoft.com/office/officeart/2008/layout/NameandTitleOrganizationalChart"/>
    <dgm:cxn modelId="{680880A8-6202-4B88-820A-32EB43B1F6B1}" srcId="{72E8FD4C-59DB-4A08-A18F-8D0BF0AE876B}" destId="{BEE62BB5-5C8E-41AB-BD7A-E9A23EB36826}" srcOrd="1" destOrd="0" parTransId="{2F1CF1DC-29D1-42E7-867C-87BC31682020}" sibTransId="{FF9FCC7C-67F5-47C2-B530-C40EC722A1F5}"/>
    <dgm:cxn modelId="{7E8F2503-C0B3-4D5D-86A3-E81723F0C47D}" type="presOf" srcId="{85282457-BD2E-4B1D-8DAB-86068EA9B596}" destId="{8A9C74A9-E7C1-48E0-AE30-D76275347D22}" srcOrd="0" destOrd="0" presId="urn:microsoft.com/office/officeart/2008/layout/NameandTitleOrganizationalChart"/>
    <dgm:cxn modelId="{9097D794-04D6-4952-B32D-11DA987BD8D8}" type="presOf" srcId="{FF9FCC7C-67F5-47C2-B530-C40EC722A1F5}" destId="{ACCFAF4B-A8B8-4F12-91AE-1F02400D39D2}" srcOrd="0" destOrd="0" presId="urn:microsoft.com/office/officeart/2008/layout/NameandTitleOrganizationalChart"/>
    <dgm:cxn modelId="{74A2B458-3817-416B-84BB-787AF077839B}" type="presOf" srcId="{2C423D48-B921-40D1-BC5D-F7805A2E247C}" destId="{4465D719-FF80-4928-B15B-C833DC300017}" srcOrd="0" destOrd="0" presId="urn:microsoft.com/office/officeart/2008/layout/NameandTitleOrganizationalChart"/>
    <dgm:cxn modelId="{9CEFFBB6-C621-4D93-829A-E75B8FD22A63}" type="presOf" srcId="{F2B974E5-A766-4CFB-8687-AD033B8DE9A8}" destId="{6FEE069A-B0D5-42B1-847B-9FE73A054436}" srcOrd="1" destOrd="0" presId="urn:microsoft.com/office/officeart/2008/layout/NameandTitleOrganizationalChart"/>
    <dgm:cxn modelId="{D948DF56-7D21-49D8-8FA2-7B3340C05B49}" type="presOf" srcId="{08F7C120-63CC-4E86-A4F9-D961B6C9AE41}" destId="{B3666E99-75D8-4160-A401-B4E4398B2081}" srcOrd="0" destOrd="0" presId="urn:microsoft.com/office/officeart/2008/layout/NameandTitleOrganizationalChart"/>
    <dgm:cxn modelId="{57DF1672-7C14-4DEA-A618-00870D115A9E}" type="presOf" srcId="{F2B974E5-A766-4CFB-8687-AD033B8DE9A8}" destId="{881312AB-9FC6-4F9E-9DC8-3CDD77C9EC69}" srcOrd="0" destOrd="0" presId="urn:microsoft.com/office/officeart/2008/layout/NameandTitleOrganizationalChart"/>
    <dgm:cxn modelId="{0722E159-52EE-44BF-809A-A16F5FB2B98C}" type="presOf" srcId="{BEE62BB5-5C8E-41AB-BD7A-E9A23EB36826}" destId="{4CFD3DC9-9152-4C55-8331-5A7CA1D66C8C}" srcOrd="1" destOrd="0" presId="urn:microsoft.com/office/officeart/2008/layout/NameandTitleOrganizationalChart"/>
    <dgm:cxn modelId="{589F6421-044D-4590-B62D-8E66C2C062EA}" type="presOf" srcId="{E81CB536-DDA4-49B0-A369-0C4FDDE88771}" destId="{30348D5F-B6DD-4905-8A15-A982618FFB01}" srcOrd="0" destOrd="0" presId="urn:microsoft.com/office/officeart/2008/layout/NameandTitleOrganizationalChart"/>
    <dgm:cxn modelId="{651219A5-BD3A-486A-8614-4CFED2A1EE84}" type="presOf" srcId="{A6267956-EDC7-49AA-A5FE-DBF468F74FF0}" destId="{E825FF47-4E42-4946-B815-CF474EAF7C27}" srcOrd="0" destOrd="0" presId="urn:microsoft.com/office/officeart/2008/layout/NameandTitleOrganizationalChart"/>
    <dgm:cxn modelId="{D3D6AEF7-5AFE-44D9-B5A1-65787461B50D}" srcId="{72E8FD4C-59DB-4A08-A18F-8D0BF0AE876B}" destId="{F2B974E5-A766-4CFB-8687-AD033B8DE9A8}" srcOrd="2" destOrd="0" parTransId="{EA72C769-565A-49A2-9EE1-1CF45A46D457}" sibTransId="{5AC40A43-D8B3-4DAF-8DCC-195A53A123A2}"/>
    <dgm:cxn modelId="{119C46E0-F6D3-44D5-83E9-0ABAED2CF288}" type="presOf" srcId="{08F7C120-63CC-4E86-A4F9-D961B6C9AE41}" destId="{C6679EC0-9160-4F84-96C6-841B433C53CA}" srcOrd="1" destOrd="0" presId="urn:microsoft.com/office/officeart/2008/layout/NameandTitleOrganizationalChart"/>
    <dgm:cxn modelId="{43187BFA-A6C2-4596-94A8-73A61C06C054}" type="presOf" srcId="{81A30BF3-81D1-4034-8CFB-D7D2A1704C33}" destId="{BC857BBA-C64B-43B3-A3FC-85D466A5F776}" srcOrd="0" destOrd="0" presId="urn:microsoft.com/office/officeart/2008/layout/NameandTitleOrganizationalChart"/>
    <dgm:cxn modelId="{8CC74A61-4562-4917-A3A1-3769AF96387F}" type="presOf" srcId="{72E8FD4C-59DB-4A08-A18F-8D0BF0AE876B}" destId="{E347D609-8E01-4865-B1E0-3EFFC4EF2B9A}" srcOrd="1" destOrd="0" presId="urn:microsoft.com/office/officeart/2008/layout/NameandTitleOrganizationalChart"/>
    <dgm:cxn modelId="{6DCEB9A5-4470-4B7A-B909-87BC1C0CFB09}" srcId="{72E8FD4C-59DB-4A08-A18F-8D0BF0AE876B}" destId="{2C423D48-B921-40D1-BC5D-F7805A2E247C}" srcOrd="0" destOrd="0" parTransId="{81A30BF3-81D1-4034-8CFB-D7D2A1704C33}" sibTransId="{E41E8EE2-25B8-4F0B-BA9B-DB4D1C257B1E}"/>
    <dgm:cxn modelId="{6C568189-6552-421F-B593-7A5129D0209C}" srcId="{72E8FD4C-59DB-4A08-A18F-8D0BF0AE876B}" destId="{08F7C120-63CC-4E86-A4F9-D961B6C9AE41}" srcOrd="3" destOrd="0" parTransId="{85282457-BD2E-4B1D-8DAB-86068EA9B596}" sibTransId="{A6267956-EDC7-49AA-A5FE-DBF468F74FF0}"/>
    <dgm:cxn modelId="{9C974A24-19AF-4CEC-A71A-B47513DF03B4}" type="presOf" srcId="{EA72C769-565A-49A2-9EE1-1CF45A46D457}" destId="{12B2A936-97CD-48A8-873B-139F79809349}" srcOrd="0" destOrd="0" presId="urn:microsoft.com/office/officeart/2008/layout/NameandTitleOrganizationalChart"/>
    <dgm:cxn modelId="{B78AD789-74E3-4D52-B748-1F56F394FAB5}" type="presOf" srcId="{2C423D48-B921-40D1-BC5D-F7805A2E247C}" destId="{5C2D1E52-BF09-4D33-B0F7-88E1E78A07BA}" srcOrd="1" destOrd="0" presId="urn:microsoft.com/office/officeart/2008/layout/NameandTitleOrganizationalChart"/>
    <dgm:cxn modelId="{D016B572-45DF-4C38-A962-58518404B1A4}" type="presOf" srcId="{99E1646D-17C0-4A4D-83E4-63DFD6CA20ED}" destId="{CE899CEE-E708-4DC2-8A9E-5F22C269CA11}" srcOrd="0" destOrd="0" presId="urn:microsoft.com/office/officeart/2008/layout/NameandTitleOrganizationalChart"/>
    <dgm:cxn modelId="{9388B44B-4633-4600-BE37-CE2812A863AE}" type="presOf" srcId="{BEE62BB5-5C8E-41AB-BD7A-E9A23EB36826}" destId="{5546F109-2796-48E4-ABD7-3B2A78F3BAA4}" srcOrd="0" destOrd="0" presId="urn:microsoft.com/office/officeart/2008/layout/NameandTitleOrganizationalChart"/>
    <dgm:cxn modelId="{02F4C8E8-1E61-429D-9FE0-670FDD997314}" type="presOf" srcId="{2F1CF1DC-29D1-42E7-867C-87BC31682020}" destId="{1F7AFEFB-5A5E-4A46-8146-53D5BCA93297}" srcOrd="0" destOrd="0" presId="urn:microsoft.com/office/officeart/2008/layout/NameandTitleOrganizationalChart"/>
    <dgm:cxn modelId="{5C13B58F-8051-4D5C-8F79-8F2E00D5816E}" type="presOf" srcId="{5AC40A43-D8B3-4DAF-8DCC-195A53A123A2}" destId="{F5027316-9221-4072-8111-43FA33DB2C8D}" srcOrd="0" destOrd="0" presId="urn:microsoft.com/office/officeart/2008/layout/NameandTitleOrganizationalChart"/>
    <dgm:cxn modelId="{86D72DB8-B7FE-4530-9535-009A7B3A2F83}" type="presOf" srcId="{E41E8EE2-25B8-4F0B-BA9B-DB4D1C257B1E}" destId="{9B7533B1-4250-4BC3-8C86-D91DA67D1027}" srcOrd="0" destOrd="0" presId="urn:microsoft.com/office/officeart/2008/layout/NameandTitleOrganizationalChart"/>
    <dgm:cxn modelId="{62B3C6C6-EBD2-4173-AC07-32A17E52F533}" type="presParOf" srcId="{30348D5F-B6DD-4905-8A15-A982618FFB01}" destId="{868CBD07-BEF1-4FE4-A6B0-D72065448A2A}" srcOrd="0" destOrd="0" presId="urn:microsoft.com/office/officeart/2008/layout/NameandTitleOrganizationalChart"/>
    <dgm:cxn modelId="{686075B5-470E-4E85-A05F-2DA26731537A}" type="presParOf" srcId="{868CBD07-BEF1-4FE4-A6B0-D72065448A2A}" destId="{90B6E68C-F2B7-4D83-9991-13F555020DF4}" srcOrd="0" destOrd="0" presId="urn:microsoft.com/office/officeart/2008/layout/NameandTitleOrganizationalChart"/>
    <dgm:cxn modelId="{FC8E634D-1067-4E55-B679-F2D0DC661917}" type="presParOf" srcId="{90B6E68C-F2B7-4D83-9991-13F555020DF4}" destId="{D2A05753-72C5-49D2-B023-853BBD62E76D}" srcOrd="0" destOrd="0" presId="urn:microsoft.com/office/officeart/2008/layout/NameandTitleOrganizationalChart"/>
    <dgm:cxn modelId="{797AD2E0-88F2-4020-B2B3-16D0FDB5ADEF}" type="presParOf" srcId="{90B6E68C-F2B7-4D83-9991-13F555020DF4}" destId="{CE899CEE-E708-4DC2-8A9E-5F22C269CA11}" srcOrd="1" destOrd="0" presId="urn:microsoft.com/office/officeart/2008/layout/NameandTitleOrganizationalChart"/>
    <dgm:cxn modelId="{018B9189-CED3-4F4A-8DCF-D469405D1B7F}" type="presParOf" srcId="{90B6E68C-F2B7-4D83-9991-13F555020DF4}" destId="{E347D609-8E01-4865-B1E0-3EFFC4EF2B9A}" srcOrd="2" destOrd="0" presId="urn:microsoft.com/office/officeart/2008/layout/NameandTitleOrganizationalChart"/>
    <dgm:cxn modelId="{BA040718-4D9F-4422-8796-DBA7DD981699}" type="presParOf" srcId="{868CBD07-BEF1-4FE4-A6B0-D72065448A2A}" destId="{550E7C8E-432E-4D73-9F96-7F1BBBC7889A}" srcOrd="1" destOrd="0" presId="urn:microsoft.com/office/officeart/2008/layout/NameandTitleOrganizationalChart"/>
    <dgm:cxn modelId="{011578D2-4B5B-478B-AA4C-9282335D667C}" type="presParOf" srcId="{550E7C8E-432E-4D73-9F96-7F1BBBC7889A}" destId="{BC857BBA-C64B-43B3-A3FC-85D466A5F776}" srcOrd="0" destOrd="0" presId="urn:microsoft.com/office/officeart/2008/layout/NameandTitleOrganizationalChart"/>
    <dgm:cxn modelId="{2C857CF8-5D08-419A-BAF5-31C6A4588BA5}" type="presParOf" srcId="{550E7C8E-432E-4D73-9F96-7F1BBBC7889A}" destId="{165AC373-23FA-4879-A091-CEEB377379BA}" srcOrd="1" destOrd="0" presId="urn:microsoft.com/office/officeart/2008/layout/NameandTitleOrganizationalChart"/>
    <dgm:cxn modelId="{F8A773CF-A58C-43AB-A060-52161ADE6065}" type="presParOf" srcId="{165AC373-23FA-4879-A091-CEEB377379BA}" destId="{3644E178-85A1-4322-AC7C-A2E624110B12}" srcOrd="0" destOrd="0" presId="urn:microsoft.com/office/officeart/2008/layout/NameandTitleOrganizationalChart"/>
    <dgm:cxn modelId="{1438635C-BAA0-4607-A7DE-403489485C4C}" type="presParOf" srcId="{3644E178-85A1-4322-AC7C-A2E624110B12}" destId="{4465D719-FF80-4928-B15B-C833DC300017}" srcOrd="0" destOrd="0" presId="urn:microsoft.com/office/officeart/2008/layout/NameandTitleOrganizationalChart"/>
    <dgm:cxn modelId="{A94AED7B-852E-4928-A528-12D2C0BEAD59}" type="presParOf" srcId="{3644E178-85A1-4322-AC7C-A2E624110B12}" destId="{9B7533B1-4250-4BC3-8C86-D91DA67D1027}" srcOrd="1" destOrd="0" presId="urn:microsoft.com/office/officeart/2008/layout/NameandTitleOrganizationalChart"/>
    <dgm:cxn modelId="{AEDF6AA7-D07A-48A9-BCAB-314C691D585C}" type="presParOf" srcId="{3644E178-85A1-4322-AC7C-A2E624110B12}" destId="{5C2D1E52-BF09-4D33-B0F7-88E1E78A07BA}" srcOrd="2" destOrd="0" presId="urn:microsoft.com/office/officeart/2008/layout/NameandTitleOrganizationalChart"/>
    <dgm:cxn modelId="{4EB546A8-AC30-4BF9-A9CE-98EC4806B23A}" type="presParOf" srcId="{165AC373-23FA-4879-A091-CEEB377379BA}" destId="{F76C6D14-37E2-4D62-A5DF-E3DFBADDAE41}" srcOrd="1" destOrd="0" presId="urn:microsoft.com/office/officeart/2008/layout/NameandTitleOrganizationalChart"/>
    <dgm:cxn modelId="{A6775E14-F6F8-4B93-9C10-326C74B2FCAD}" type="presParOf" srcId="{165AC373-23FA-4879-A091-CEEB377379BA}" destId="{A0554591-27C6-4C5F-8A4C-AFF06C5BF5BC}" srcOrd="2" destOrd="0" presId="urn:microsoft.com/office/officeart/2008/layout/NameandTitleOrganizationalChart"/>
    <dgm:cxn modelId="{A8DBAE59-A0BB-4FF1-8ED1-B806DA0A7EE7}" type="presParOf" srcId="{550E7C8E-432E-4D73-9F96-7F1BBBC7889A}" destId="{1F7AFEFB-5A5E-4A46-8146-53D5BCA93297}" srcOrd="2" destOrd="0" presId="urn:microsoft.com/office/officeart/2008/layout/NameandTitleOrganizationalChart"/>
    <dgm:cxn modelId="{D1E14335-936D-4795-8ADD-BF8C7ECCFEE7}" type="presParOf" srcId="{550E7C8E-432E-4D73-9F96-7F1BBBC7889A}" destId="{91FD872C-CEFE-4F01-8A9D-699114197019}" srcOrd="3" destOrd="0" presId="urn:microsoft.com/office/officeart/2008/layout/NameandTitleOrganizationalChart"/>
    <dgm:cxn modelId="{3C096397-F2B8-426D-B547-74FC5882DA41}" type="presParOf" srcId="{91FD872C-CEFE-4F01-8A9D-699114197019}" destId="{FBDC95DA-0601-4246-A60A-7647310FB6C2}" srcOrd="0" destOrd="0" presId="urn:microsoft.com/office/officeart/2008/layout/NameandTitleOrganizationalChart"/>
    <dgm:cxn modelId="{6FB9BF24-54D1-40EB-A10A-6F5B850B8867}" type="presParOf" srcId="{FBDC95DA-0601-4246-A60A-7647310FB6C2}" destId="{5546F109-2796-48E4-ABD7-3B2A78F3BAA4}" srcOrd="0" destOrd="0" presId="urn:microsoft.com/office/officeart/2008/layout/NameandTitleOrganizationalChart"/>
    <dgm:cxn modelId="{E4F5B4B9-73F7-4928-B8A9-43E313685F32}" type="presParOf" srcId="{FBDC95DA-0601-4246-A60A-7647310FB6C2}" destId="{ACCFAF4B-A8B8-4F12-91AE-1F02400D39D2}" srcOrd="1" destOrd="0" presId="urn:microsoft.com/office/officeart/2008/layout/NameandTitleOrganizationalChart"/>
    <dgm:cxn modelId="{5C0A8565-85CD-4460-822F-2417549E1C10}" type="presParOf" srcId="{FBDC95DA-0601-4246-A60A-7647310FB6C2}" destId="{4CFD3DC9-9152-4C55-8331-5A7CA1D66C8C}" srcOrd="2" destOrd="0" presId="urn:microsoft.com/office/officeart/2008/layout/NameandTitleOrganizationalChart"/>
    <dgm:cxn modelId="{F1A9180B-326B-41A7-99AD-72A3FBAA37D1}" type="presParOf" srcId="{91FD872C-CEFE-4F01-8A9D-699114197019}" destId="{A903EBDC-5DA5-49EE-8290-67839AF407AB}" srcOrd="1" destOrd="0" presId="urn:microsoft.com/office/officeart/2008/layout/NameandTitleOrganizationalChart"/>
    <dgm:cxn modelId="{FC85634A-FECE-4EE7-B978-128452BC289B}" type="presParOf" srcId="{91FD872C-CEFE-4F01-8A9D-699114197019}" destId="{C9D859C0-AB2B-47B9-BE6A-264640789439}" srcOrd="2" destOrd="0" presId="urn:microsoft.com/office/officeart/2008/layout/NameandTitleOrganizationalChart"/>
    <dgm:cxn modelId="{65541BCF-6FC4-4531-97C9-588409D7D602}" type="presParOf" srcId="{550E7C8E-432E-4D73-9F96-7F1BBBC7889A}" destId="{12B2A936-97CD-48A8-873B-139F79809349}" srcOrd="4" destOrd="0" presId="urn:microsoft.com/office/officeart/2008/layout/NameandTitleOrganizationalChart"/>
    <dgm:cxn modelId="{ABD50634-2902-4C10-8CCB-EB5BD43FE575}" type="presParOf" srcId="{550E7C8E-432E-4D73-9F96-7F1BBBC7889A}" destId="{E3021914-4719-4ACE-89D0-90E27CD8DF9E}" srcOrd="5" destOrd="0" presId="urn:microsoft.com/office/officeart/2008/layout/NameandTitleOrganizationalChart"/>
    <dgm:cxn modelId="{529C3073-5EF1-4056-88F1-C2DAA261D6FE}" type="presParOf" srcId="{E3021914-4719-4ACE-89D0-90E27CD8DF9E}" destId="{B51F739C-CA3E-4AEC-9DEF-2651A619AE45}" srcOrd="0" destOrd="0" presId="urn:microsoft.com/office/officeart/2008/layout/NameandTitleOrganizationalChart"/>
    <dgm:cxn modelId="{F6544B3E-4F52-4AE3-A7B5-4D09F7A3FE83}" type="presParOf" srcId="{B51F739C-CA3E-4AEC-9DEF-2651A619AE45}" destId="{881312AB-9FC6-4F9E-9DC8-3CDD77C9EC69}" srcOrd="0" destOrd="0" presId="urn:microsoft.com/office/officeart/2008/layout/NameandTitleOrganizationalChart"/>
    <dgm:cxn modelId="{D2FD6227-4EBE-43B1-B20F-079B8CA6C497}" type="presParOf" srcId="{B51F739C-CA3E-4AEC-9DEF-2651A619AE45}" destId="{F5027316-9221-4072-8111-43FA33DB2C8D}" srcOrd="1" destOrd="0" presId="urn:microsoft.com/office/officeart/2008/layout/NameandTitleOrganizationalChart"/>
    <dgm:cxn modelId="{E2734B71-7741-4902-978B-E99AFE58C8B2}" type="presParOf" srcId="{B51F739C-CA3E-4AEC-9DEF-2651A619AE45}" destId="{6FEE069A-B0D5-42B1-847B-9FE73A054436}" srcOrd="2" destOrd="0" presId="urn:microsoft.com/office/officeart/2008/layout/NameandTitleOrganizationalChart"/>
    <dgm:cxn modelId="{76D0E110-94BD-4D55-BC4B-81FC00405AF1}" type="presParOf" srcId="{E3021914-4719-4ACE-89D0-90E27CD8DF9E}" destId="{7EA90EEA-98F1-4C17-82E6-ADF0A7E60E51}" srcOrd="1" destOrd="0" presId="urn:microsoft.com/office/officeart/2008/layout/NameandTitleOrganizationalChart"/>
    <dgm:cxn modelId="{9B83848F-8D05-4419-BA85-40275924E46A}" type="presParOf" srcId="{E3021914-4719-4ACE-89D0-90E27CD8DF9E}" destId="{DBD15BB8-6C39-4369-946F-204AA33DF5BD}" srcOrd="2" destOrd="0" presId="urn:microsoft.com/office/officeart/2008/layout/NameandTitleOrganizationalChart"/>
    <dgm:cxn modelId="{EE728733-E344-41DF-8121-99FEA21A4F06}" type="presParOf" srcId="{550E7C8E-432E-4D73-9F96-7F1BBBC7889A}" destId="{8A9C74A9-E7C1-48E0-AE30-D76275347D22}" srcOrd="6" destOrd="0" presId="urn:microsoft.com/office/officeart/2008/layout/NameandTitleOrganizationalChart"/>
    <dgm:cxn modelId="{BF30D158-D247-4D9F-A9D5-57E9D6AD2E48}" type="presParOf" srcId="{550E7C8E-432E-4D73-9F96-7F1BBBC7889A}" destId="{CE030728-F9E7-4355-886D-902DDC7D059F}" srcOrd="7" destOrd="0" presId="urn:microsoft.com/office/officeart/2008/layout/NameandTitleOrganizationalChart"/>
    <dgm:cxn modelId="{858CA6E5-F3BE-4120-8CDA-069F61AD2177}" type="presParOf" srcId="{CE030728-F9E7-4355-886D-902DDC7D059F}" destId="{FD344CB3-4595-456A-A7D8-E0DF8FABC834}" srcOrd="0" destOrd="0" presId="urn:microsoft.com/office/officeart/2008/layout/NameandTitleOrganizationalChart"/>
    <dgm:cxn modelId="{E5F6DA89-BCBD-4936-B705-77F0CA9CA869}" type="presParOf" srcId="{FD344CB3-4595-456A-A7D8-E0DF8FABC834}" destId="{B3666E99-75D8-4160-A401-B4E4398B2081}" srcOrd="0" destOrd="0" presId="urn:microsoft.com/office/officeart/2008/layout/NameandTitleOrganizationalChart"/>
    <dgm:cxn modelId="{9FCA7189-C797-4400-9B7F-8B7F9755AAC4}" type="presParOf" srcId="{FD344CB3-4595-456A-A7D8-E0DF8FABC834}" destId="{E825FF47-4E42-4946-B815-CF474EAF7C27}" srcOrd="1" destOrd="0" presId="urn:microsoft.com/office/officeart/2008/layout/NameandTitleOrganizationalChart"/>
    <dgm:cxn modelId="{EBBB6BF9-B65D-438E-99A2-8DC9F071C0B8}" type="presParOf" srcId="{FD344CB3-4595-456A-A7D8-E0DF8FABC834}" destId="{C6679EC0-9160-4F84-96C6-841B433C53CA}" srcOrd="2" destOrd="0" presId="urn:microsoft.com/office/officeart/2008/layout/NameandTitleOrganizationalChart"/>
    <dgm:cxn modelId="{F7D42509-B7BF-496B-B07F-A429500B3944}" type="presParOf" srcId="{CE030728-F9E7-4355-886D-902DDC7D059F}" destId="{90DDB1B5-6E68-4081-9820-C3534D879C8F}" srcOrd="1" destOrd="0" presId="urn:microsoft.com/office/officeart/2008/layout/NameandTitleOrganizationalChart"/>
    <dgm:cxn modelId="{E547ABFD-6154-4AF4-A706-059D173A23FE}" type="presParOf" srcId="{CE030728-F9E7-4355-886D-902DDC7D059F}" destId="{F0F82F44-B516-44E6-8432-38AD9D7BBB3E}" srcOrd="2" destOrd="0" presId="urn:microsoft.com/office/officeart/2008/layout/NameandTitleOrganizationalChart"/>
    <dgm:cxn modelId="{F11B964D-1FCA-45DC-9563-37BE9D0A2739}" type="presParOf" srcId="{868CBD07-BEF1-4FE4-A6B0-D72065448A2A}" destId="{BB1F6F7B-F7EC-49D2-BD7A-0519F18BC569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45D34D-D896-42D6-A9CF-C44C039DF0B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8D21A4-466D-4A9D-90EF-B8BCD2E284BE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2D43574-94F0-4E44-9A0E-B60EA3C92F9F}" type="parTrans" cxnId="{B76642F9-D767-4848-9DAE-2DEEF97880D9}">
      <dgm:prSet/>
      <dgm:spPr/>
      <dgm:t>
        <a:bodyPr/>
        <a:lstStyle/>
        <a:p>
          <a:endParaRPr lang="ru-RU"/>
        </a:p>
      </dgm:t>
    </dgm:pt>
    <dgm:pt modelId="{261890EF-70FE-4903-9C31-6AC8F272F385}" type="sibTrans" cxnId="{B76642F9-D767-4848-9DAE-2DEEF97880D9}">
      <dgm:prSet/>
      <dgm:spPr/>
      <dgm:t>
        <a:bodyPr/>
        <a:lstStyle/>
        <a:p>
          <a:endParaRPr lang="ru-RU"/>
        </a:p>
      </dgm:t>
    </dgm:pt>
    <dgm:pt modelId="{96DBB9B0-0696-402F-A5EE-86A15A3CA9D3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1D2AFE6-19AB-4D8F-9194-1BB3F1FC6DA8}" type="parTrans" cxnId="{FA875D97-2670-464E-A15B-E1D560B8FE7B}">
      <dgm:prSet/>
      <dgm:spPr/>
      <dgm:t>
        <a:bodyPr/>
        <a:lstStyle/>
        <a:p>
          <a:endParaRPr lang="ru-RU"/>
        </a:p>
      </dgm:t>
    </dgm:pt>
    <dgm:pt modelId="{A8E97831-7909-4711-939C-A0A5CB3B6E9B}" type="sibTrans" cxnId="{FA875D97-2670-464E-A15B-E1D560B8FE7B}">
      <dgm:prSet/>
      <dgm:spPr/>
      <dgm:t>
        <a:bodyPr/>
        <a:lstStyle/>
        <a:p>
          <a:endParaRPr lang="ru-RU"/>
        </a:p>
      </dgm:t>
    </dgm:pt>
    <dgm:pt modelId="{848136AD-7D10-42C8-9E54-04907AA74D5D}">
      <dgm:prSet phldrT="[Текст]"/>
      <dgm:spPr/>
      <dgm:t>
        <a:bodyPr/>
        <a:lstStyle/>
        <a:p>
          <a:r>
            <a:rPr lang="ru-RU" dirty="0" smtClean="0"/>
            <a:t>Фотогазета</a:t>
          </a:r>
          <a:endParaRPr lang="ru-RU" dirty="0"/>
        </a:p>
      </dgm:t>
    </dgm:pt>
    <dgm:pt modelId="{3EDCFC5C-D94A-4B4D-9D53-7BD8A4D59FFE}" type="parTrans" cxnId="{A38BE825-AA7F-43F5-B1C0-51E4835EA284}">
      <dgm:prSet/>
      <dgm:spPr/>
      <dgm:t>
        <a:bodyPr/>
        <a:lstStyle/>
        <a:p>
          <a:endParaRPr lang="ru-RU"/>
        </a:p>
      </dgm:t>
    </dgm:pt>
    <dgm:pt modelId="{0278F7B2-84CA-4491-BE50-4BB53896AB95}" type="sibTrans" cxnId="{A38BE825-AA7F-43F5-B1C0-51E4835EA284}">
      <dgm:prSet/>
      <dgm:spPr/>
      <dgm:t>
        <a:bodyPr/>
        <a:lstStyle/>
        <a:p>
          <a:endParaRPr lang="ru-RU"/>
        </a:p>
      </dgm:t>
    </dgm:pt>
    <dgm:pt modelId="{AE462FE8-3070-45E0-B6CB-8588403BEFB5}">
      <dgm:prSet phldrT="[Текст]"/>
      <dgm:spPr/>
      <dgm:t>
        <a:bodyPr/>
        <a:lstStyle/>
        <a:p>
          <a:r>
            <a:rPr lang="ru-RU" dirty="0" smtClean="0"/>
            <a:t>Буклет</a:t>
          </a:r>
          <a:endParaRPr lang="ru-RU" dirty="0"/>
        </a:p>
      </dgm:t>
    </dgm:pt>
    <dgm:pt modelId="{B1D521E4-76C8-4417-82AB-E8A332FD3150}" type="parTrans" cxnId="{9CE0C498-9CFA-4F63-86AA-A73B53F7900C}">
      <dgm:prSet/>
      <dgm:spPr/>
      <dgm:t>
        <a:bodyPr/>
        <a:lstStyle/>
        <a:p>
          <a:endParaRPr lang="ru-RU"/>
        </a:p>
      </dgm:t>
    </dgm:pt>
    <dgm:pt modelId="{A762AC38-A373-474A-9A77-4B6FF1C3AE19}" type="sibTrans" cxnId="{9CE0C498-9CFA-4F63-86AA-A73B53F7900C}">
      <dgm:prSet/>
      <dgm:spPr/>
      <dgm:t>
        <a:bodyPr/>
        <a:lstStyle/>
        <a:p>
          <a:endParaRPr lang="ru-RU"/>
        </a:p>
      </dgm:t>
    </dgm:pt>
    <dgm:pt modelId="{D454371D-7B42-47C0-B49B-AC6630B9C6CE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3C64865-7F3E-4142-AC1F-FB846DB052CF}" type="sibTrans" cxnId="{11823841-1EEC-48E3-BD8A-65AC015A4255}">
      <dgm:prSet/>
      <dgm:spPr/>
      <dgm:t>
        <a:bodyPr/>
        <a:lstStyle/>
        <a:p>
          <a:endParaRPr lang="ru-RU"/>
        </a:p>
      </dgm:t>
    </dgm:pt>
    <dgm:pt modelId="{6E9A5538-8A36-4B22-BB33-7BFF9C9E7DEC}" type="parTrans" cxnId="{11823841-1EEC-48E3-BD8A-65AC015A4255}">
      <dgm:prSet/>
      <dgm:spPr/>
      <dgm:t>
        <a:bodyPr/>
        <a:lstStyle/>
        <a:p>
          <a:endParaRPr lang="ru-RU"/>
        </a:p>
      </dgm:t>
    </dgm:pt>
    <dgm:pt modelId="{274DA082-5162-4E1A-BF56-4C41537C315C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9E44287-43A8-429C-892B-DDBAA253FCD5}" type="sibTrans" cxnId="{3AB58917-CB83-4526-8DE8-ED88B5FB0F4E}">
      <dgm:prSet/>
      <dgm:spPr/>
      <dgm:t>
        <a:bodyPr/>
        <a:lstStyle/>
        <a:p>
          <a:endParaRPr lang="ru-RU"/>
        </a:p>
      </dgm:t>
    </dgm:pt>
    <dgm:pt modelId="{20D09B28-F3E2-4171-A6AC-B5C671BD7DA7}" type="parTrans" cxnId="{3AB58917-CB83-4526-8DE8-ED88B5FB0F4E}">
      <dgm:prSet/>
      <dgm:spPr/>
      <dgm:t>
        <a:bodyPr/>
        <a:lstStyle/>
        <a:p>
          <a:endParaRPr lang="ru-RU"/>
        </a:p>
      </dgm:t>
    </dgm:pt>
    <dgm:pt modelId="{7B28AF14-AC75-4611-A3C5-714102317E2A}">
      <dgm:prSet phldrT="[Текст]"/>
      <dgm:spPr/>
      <dgm:t>
        <a:bodyPr/>
        <a:lstStyle/>
        <a:p>
          <a:r>
            <a:rPr lang="ru-RU" dirty="0" smtClean="0"/>
            <a:t>Брошюра</a:t>
          </a:r>
          <a:endParaRPr lang="ru-RU" dirty="0"/>
        </a:p>
      </dgm:t>
    </dgm:pt>
    <dgm:pt modelId="{C899C908-BC38-420D-9DF0-F40D0C050D89}" type="sibTrans" cxnId="{C571EB58-5612-4108-BFBE-E6B94E06F46C}">
      <dgm:prSet/>
      <dgm:spPr/>
      <dgm:t>
        <a:bodyPr/>
        <a:lstStyle/>
        <a:p>
          <a:endParaRPr lang="ru-RU"/>
        </a:p>
      </dgm:t>
    </dgm:pt>
    <dgm:pt modelId="{CC60EE02-D69A-4855-8D0F-5B4C7C3FD160}" type="parTrans" cxnId="{C571EB58-5612-4108-BFBE-E6B94E06F46C}">
      <dgm:prSet/>
      <dgm:spPr/>
      <dgm:t>
        <a:bodyPr/>
        <a:lstStyle/>
        <a:p>
          <a:endParaRPr lang="ru-RU"/>
        </a:p>
      </dgm:t>
    </dgm:pt>
    <dgm:pt modelId="{1F52891B-3EA0-4156-92B4-59EFD93B3A73}">
      <dgm:prSet phldrT="[Текст]"/>
      <dgm:spPr/>
      <dgm:t>
        <a:bodyPr/>
        <a:lstStyle/>
        <a:p>
          <a:r>
            <a:rPr lang="ru-RU" dirty="0" smtClean="0"/>
            <a:t>Информационный листок</a:t>
          </a:r>
          <a:endParaRPr lang="ru-RU" dirty="0"/>
        </a:p>
      </dgm:t>
    </dgm:pt>
    <dgm:pt modelId="{3BC82703-1998-4BC6-9363-5F3FFABBB14D}" type="sibTrans" cxnId="{13537EC6-4877-4017-8F3F-D2B88878977D}">
      <dgm:prSet/>
      <dgm:spPr/>
      <dgm:t>
        <a:bodyPr/>
        <a:lstStyle/>
        <a:p>
          <a:endParaRPr lang="ru-RU"/>
        </a:p>
      </dgm:t>
    </dgm:pt>
    <dgm:pt modelId="{9664AB73-DDB1-42C2-BE0B-57A10E89ED84}" type="parTrans" cxnId="{13537EC6-4877-4017-8F3F-D2B88878977D}">
      <dgm:prSet/>
      <dgm:spPr/>
      <dgm:t>
        <a:bodyPr/>
        <a:lstStyle/>
        <a:p>
          <a:endParaRPr lang="ru-RU"/>
        </a:p>
      </dgm:t>
    </dgm:pt>
    <dgm:pt modelId="{ECF6719E-97C1-4AA9-BC5D-74D46AEA8785}" type="pres">
      <dgm:prSet presAssocID="{C245D34D-D896-42D6-A9CF-C44C039DF0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7CD25C-AC16-4865-933E-BB93FA9443C6}" type="pres">
      <dgm:prSet presAssocID="{348D21A4-466D-4A9D-90EF-B8BCD2E284BE}" presName="composite" presStyleCnt="0"/>
      <dgm:spPr/>
    </dgm:pt>
    <dgm:pt modelId="{90D6211B-24E9-4FC1-A32A-830AB06AEE44}" type="pres">
      <dgm:prSet presAssocID="{348D21A4-466D-4A9D-90EF-B8BCD2E284B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27993-11B9-4C7C-A22C-06A82BBC952A}" type="pres">
      <dgm:prSet presAssocID="{348D21A4-466D-4A9D-90EF-B8BCD2E284BE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3B5C9-CCAE-45F3-AB3F-B0BF2F39D1D8}" type="pres">
      <dgm:prSet presAssocID="{261890EF-70FE-4903-9C31-6AC8F272F385}" presName="sp" presStyleCnt="0"/>
      <dgm:spPr/>
    </dgm:pt>
    <dgm:pt modelId="{41D9E6EA-7D1D-4C9F-979A-7EA542288E17}" type="pres">
      <dgm:prSet presAssocID="{274DA082-5162-4E1A-BF56-4C41537C315C}" presName="composite" presStyleCnt="0"/>
      <dgm:spPr/>
    </dgm:pt>
    <dgm:pt modelId="{37D5EBB0-814A-4166-9256-F145A9191226}" type="pres">
      <dgm:prSet presAssocID="{274DA082-5162-4E1A-BF56-4C41537C315C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A2E52-BE84-42ED-9555-BA4BD17EA53A}" type="pres">
      <dgm:prSet presAssocID="{274DA082-5162-4E1A-BF56-4C41537C315C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30B72-A059-4430-A0EB-880FEC82DB33}" type="pres">
      <dgm:prSet presAssocID="{89E44287-43A8-429C-892B-DDBAA253FCD5}" presName="sp" presStyleCnt="0"/>
      <dgm:spPr/>
    </dgm:pt>
    <dgm:pt modelId="{3371FFA2-1456-446B-AF29-F890B3C39F66}" type="pres">
      <dgm:prSet presAssocID="{D454371D-7B42-47C0-B49B-AC6630B9C6CE}" presName="composite" presStyleCnt="0"/>
      <dgm:spPr/>
    </dgm:pt>
    <dgm:pt modelId="{F5781093-8429-4D08-A8B9-B13CC5BE2327}" type="pres">
      <dgm:prSet presAssocID="{D454371D-7B42-47C0-B49B-AC6630B9C6C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45FD0-A313-4752-BC12-40537681EA71}" type="pres">
      <dgm:prSet presAssocID="{D454371D-7B42-47C0-B49B-AC6630B9C6C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9D3EB-4DF1-4209-A279-A69D30008895}" type="pres">
      <dgm:prSet presAssocID="{83C64865-7F3E-4142-AC1F-FB846DB052CF}" presName="sp" presStyleCnt="0"/>
      <dgm:spPr/>
    </dgm:pt>
    <dgm:pt modelId="{4BB13803-AAB3-45BC-9D30-F9165D3075A6}" type="pres">
      <dgm:prSet presAssocID="{96DBB9B0-0696-402F-A5EE-86A15A3CA9D3}" presName="composite" presStyleCnt="0"/>
      <dgm:spPr/>
    </dgm:pt>
    <dgm:pt modelId="{8C0962FE-C938-455D-B661-0229CA9182E9}" type="pres">
      <dgm:prSet presAssocID="{96DBB9B0-0696-402F-A5EE-86A15A3CA9D3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616EA-00A8-4C6C-BFB7-AA11A119E3BA}" type="pres">
      <dgm:prSet presAssocID="{96DBB9B0-0696-402F-A5EE-86A15A3CA9D3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E79A28-DDE0-4F91-87AC-E41D7B1641A5}" type="presOf" srcId="{AE462FE8-3070-45E0-B6CB-8588403BEFB5}" destId="{B2D45FD0-A313-4752-BC12-40537681EA71}" srcOrd="0" destOrd="0" presId="urn:microsoft.com/office/officeart/2005/8/layout/chevron2"/>
    <dgm:cxn modelId="{8B1144F0-5499-4927-A570-80B5C67DA00E}" type="presOf" srcId="{D454371D-7B42-47C0-B49B-AC6630B9C6CE}" destId="{F5781093-8429-4D08-A8B9-B13CC5BE2327}" srcOrd="0" destOrd="0" presId="urn:microsoft.com/office/officeart/2005/8/layout/chevron2"/>
    <dgm:cxn modelId="{B76642F9-D767-4848-9DAE-2DEEF97880D9}" srcId="{C245D34D-D896-42D6-A9CF-C44C039DF0B4}" destId="{348D21A4-466D-4A9D-90EF-B8BCD2E284BE}" srcOrd="0" destOrd="0" parTransId="{B2D43574-94F0-4E44-9A0E-B60EA3C92F9F}" sibTransId="{261890EF-70FE-4903-9C31-6AC8F272F385}"/>
    <dgm:cxn modelId="{3AB58917-CB83-4526-8DE8-ED88B5FB0F4E}" srcId="{C245D34D-D896-42D6-A9CF-C44C039DF0B4}" destId="{274DA082-5162-4E1A-BF56-4C41537C315C}" srcOrd="1" destOrd="0" parTransId="{20D09B28-F3E2-4171-A6AC-B5C671BD7DA7}" sibTransId="{89E44287-43A8-429C-892B-DDBAA253FCD5}"/>
    <dgm:cxn modelId="{9CE0C498-9CFA-4F63-86AA-A73B53F7900C}" srcId="{D454371D-7B42-47C0-B49B-AC6630B9C6CE}" destId="{AE462FE8-3070-45E0-B6CB-8588403BEFB5}" srcOrd="0" destOrd="0" parTransId="{B1D521E4-76C8-4417-82AB-E8A332FD3150}" sibTransId="{A762AC38-A373-474A-9A77-4B6FF1C3AE19}"/>
    <dgm:cxn modelId="{FA875D97-2670-464E-A15B-E1D560B8FE7B}" srcId="{C245D34D-D896-42D6-A9CF-C44C039DF0B4}" destId="{96DBB9B0-0696-402F-A5EE-86A15A3CA9D3}" srcOrd="3" destOrd="0" parTransId="{D1D2AFE6-19AB-4D8F-9194-1BB3F1FC6DA8}" sibTransId="{A8E97831-7909-4711-939C-A0A5CB3B6E9B}"/>
    <dgm:cxn modelId="{A10BCFA9-CB21-4B55-AFBC-1359F67FCDAE}" type="presOf" srcId="{848136AD-7D10-42C8-9E54-04907AA74D5D}" destId="{61F616EA-00A8-4C6C-BFB7-AA11A119E3BA}" srcOrd="0" destOrd="0" presId="urn:microsoft.com/office/officeart/2005/8/layout/chevron2"/>
    <dgm:cxn modelId="{83D2980E-3010-4382-9A70-FDB5FD5C9009}" type="presOf" srcId="{274DA082-5162-4E1A-BF56-4C41537C315C}" destId="{37D5EBB0-814A-4166-9256-F145A9191226}" srcOrd="0" destOrd="0" presId="urn:microsoft.com/office/officeart/2005/8/layout/chevron2"/>
    <dgm:cxn modelId="{C744AB84-90BA-4023-AD57-BF89751F37B2}" type="presOf" srcId="{348D21A4-466D-4A9D-90EF-B8BCD2E284BE}" destId="{90D6211B-24E9-4FC1-A32A-830AB06AEE44}" srcOrd="0" destOrd="0" presId="urn:microsoft.com/office/officeart/2005/8/layout/chevron2"/>
    <dgm:cxn modelId="{2F2F8AE4-F0BE-496E-9DC7-ECFD8C4A3B4B}" type="presOf" srcId="{7B28AF14-AC75-4611-A3C5-714102317E2A}" destId="{F1FA2E52-BE84-42ED-9555-BA4BD17EA53A}" srcOrd="0" destOrd="0" presId="urn:microsoft.com/office/officeart/2005/8/layout/chevron2"/>
    <dgm:cxn modelId="{89C32720-DC8F-4196-AF3E-783E5FACD442}" type="presOf" srcId="{C245D34D-D896-42D6-A9CF-C44C039DF0B4}" destId="{ECF6719E-97C1-4AA9-BC5D-74D46AEA8785}" srcOrd="0" destOrd="0" presId="urn:microsoft.com/office/officeart/2005/8/layout/chevron2"/>
    <dgm:cxn modelId="{A38BE825-AA7F-43F5-B1C0-51E4835EA284}" srcId="{96DBB9B0-0696-402F-A5EE-86A15A3CA9D3}" destId="{848136AD-7D10-42C8-9E54-04907AA74D5D}" srcOrd="0" destOrd="0" parTransId="{3EDCFC5C-D94A-4B4D-9D53-7BD8A4D59FFE}" sibTransId="{0278F7B2-84CA-4491-BE50-4BB53896AB95}"/>
    <dgm:cxn modelId="{4AE78B6B-2297-4C98-892C-A6A1711B261C}" type="presOf" srcId="{96DBB9B0-0696-402F-A5EE-86A15A3CA9D3}" destId="{8C0962FE-C938-455D-B661-0229CA9182E9}" srcOrd="0" destOrd="0" presId="urn:microsoft.com/office/officeart/2005/8/layout/chevron2"/>
    <dgm:cxn modelId="{11823841-1EEC-48E3-BD8A-65AC015A4255}" srcId="{C245D34D-D896-42D6-A9CF-C44C039DF0B4}" destId="{D454371D-7B42-47C0-B49B-AC6630B9C6CE}" srcOrd="2" destOrd="0" parTransId="{6E9A5538-8A36-4B22-BB33-7BFF9C9E7DEC}" sibTransId="{83C64865-7F3E-4142-AC1F-FB846DB052CF}"/>
    <dgm:cxn modelId="{3601BCF1-3975-4F3E-B565-28F37835CA2F}" type="presOf" srcId="{1F52891B-3EA0-4156-92B4-59EFD93B3A73}" destId="{00C27993-11B9-4C7C-A22C-06A82BBC952A}" srcOrd="0" destOrd="0" presId="urn:microsoft.com/office/officeart/2005/8/layout/chevron2"/>
    <dgm:cxn modelId="{13537EC6-4877-4017-8F3F-D2B88878977D}" srcId="{348D21A4-466D-4A9D-90EF-B8BCD2E284BE}" destId="{1F52891B-3EA0-4156-92B4-59EFD93B3A73}" srcOrd="0" destOrd="0" parTransId="{9664AB73-DDB1-42C2-BE0B-57A10E89ED84}" sibTransId="{3BC82703-1998-4BC6-9363-5F3FFABBB14D}"/>
    <dgm:cxn modelId="{C571EB58-5612-4108-BFBE-E6B94E06F46C}" srcId="{274DA082-5162-4E1A-BF56-4C41537C315C}" destId="{7B28AF14-AC75-4611-A3C5-714102317E2A}" srcOrd="0" destOrd="0" parTransId="{CC60EE02-D69A-4855-8D0F-5B4C7C3FD160}" sibTransId="{C899C908-BC38-420D-9DF0-F40D0C050D89}"/>
    <dgm:cxn modelId="{31718CB3-B319-4850-A645-CCEE75598EE5}" type="presParOf" srcId="{ECF6719E-97C1-4AA9-BC5D-74D46AEA8785}" destId="{617CD25C-AC16-4865-933E-BB93FA9443C6}" srcOrd="0" destOrd="0" presId="urn:microsoft.com/office/officeart/2005/8/layout/chevron2"/>
    <dgm:cxn modelId="{04ADA828-7E7A-432B-8D43-B284F3B6084E}" type="presParOf" srcId="{617CD25C-AC16-4865-933E-BB93FA9443C6}" destId="{90D6211B-24E9-4FC1-A32A-830AB06AEE44}" srcOrd="0" destOrd="0" presId="urn:microsoft.com/office/officeart/2005/8/layout/chevron2"/>
    <dgm:cxn modelId="{B64DF243-06A8-42CD-8248-CECDC3F45B4B}" type="presParOf" srcId="{617CD25C-AC16-4865-933E-BB93FA9443C6}" destId="{00C27993-11B9-4C7C-A22C-06A82BBC952A}" srcOrd="1" destOrd="0" presId="urn:microsoft.com/office/officeart/2005/8/layout/chevron2"/>
    <dgm:cxn modelId="{F2619CA9-2FB3-472E-8D4E-025D69F9EB94}" type="presParOf" srcId="{ECF6719E-97C1-4AA9-BC5D-74D46AEA8785}" destId="{0783B5C9-CCAE-45F3-AB3F-B0BF2F39D1D8}" srcOrd="1" destOrd="0" presId="urn:microsoft.com/office/officeart/2005/8/layout/chevron2"/>
    <dgm:cxn modelId="{81270CA6-2AE6-48DA-B6DA-3A93C2E31B8D}" type="presParOf" srcId="{ECF6719E-97C1-4AA9-BC5D-74D46AEA8785}" destId="{41D9E6EA-7D1D-4C9F-979A-7EA542288E17}" srcOrd="2" destOrd="0" presId="urn:microsoft.com/office/officeart/2005/8/layout/chevron2"/>
    <dgm:cxn modelId="{7EDF5ACE-E34F-483C-8076-974B1CFF1C7C}" type="presParOf" srcId="{41D9E6EA-7D1D-4C9F-979A-7EA542288E17}" destId="{37D5EBB0-814A-4166-9256-F145A9191226}" srcOrd="0" destOrd="0" presId="urn:microsoft.com/office/officeart/2005/8/layout/chevron2"/>
    <dgm:cxn modelId="{CB574989-8BCE-4F0E-8E7E-85E7E504F815}" type="presParOf" srcId="{41D9E6EA-7D1D-4C9F-979A-7EA542288E17}" destId="{F1FA2E52-BE84-42ED-9555-BA4BD17EA53A}" srcOrd="1" destOrd="0" presId="urn:microsoft.com/office/officeart/2005/8/layout/chevron2"/>
    <dgm:cxn modelId="{39250A65-0C0C-43EC-AB43-AAB1D8927070}" type="presParOf" srcId="{ECF6719E-97C1-4AA9-BC5D-74D46AEA8785}" destId="{BDF30B72-A059-4430-A0EB-880FEC82DB33}" srcOrd="3" destOrd="0" presId="urn:microsoft.com/office/officeart/2005/8/layout/chevron2"/>
    <dgm:cxn modelId="{8286BA75-1737-4499-861B-FED3C5EE273C}" type="presParOf" srcId="{ECF6719E-97C1-4AA9-BC5D-74D46AEA8785}" destId="{3371FFA2-1456-446B-AF29-F890B3C39F66}" srcOrd="4" destOrd="0" presId="urn:microsoft.com/office/officeart/2005/8/layout/chevron2"/>
    <dgm:cxn modelId="{04BC59C8-5F73-4651-ACF8-1130C47EA274}" type="presParOf" srcId="{3371FFA2-1456-446B-AF29-F890B3C39F66}" destId="{F5781093-8429-4D08-A8B9-B13CC5BE2327}" srcOrd="0" destOrd="0" presId="urn:microsoft.com/office/officeart/2005/8/layout/chevron2"/>
    <dgm:cxn modelId="{C2EC736A-9609-41A0-AE99-C16DB3E35542}" type="presParOf" srcId="{3371FFA2-1456-446B-AF29-F890B3C39F66}" destId="{B2D45FD0-A313-4752-BC12-40537681EA71}" srcOrd="1" destOrd="0" presId="urn:microsoft.com/office/officeart/2005/8/layout/chevron2"/>
    <dgm:cxn modelId="{4A5F2AA2-0866-4D3C-81A5-6DD9D688E3EC}" type="presParOf" srcId="{ECF6719E-97C1-4AA9-BC5D-74D46AEA8785}" destId="{4FD9D3EB-4DF1-4209-A279-A69D30008895}" srcOrd="5" destOrd="0" presId="urn:microsoft.com/office/officeart/2005/8/layout/chevron2"/>
    <dgm:cxn modelId="{50DFB74C-52AD-49F3-8304-B3260BCBBFBE}" type="presParOf" srcId="{ECF6719E-97C1-4AA9-BC5D-74D46AEA8785}" destId="{4BB13803-AAB3-45BC-9D30-F9165D3075A6}" srcOrd="6" destOrd="0" presId="urn:microsoft.com/office/officeart/2005/8/layout/chevron2"/>
    <dgm:cxn modelId="{7FECEC47-338B-4A95-8A2F-B2CFD96D2A98}" type="presParOf" srcId="{4BB13803-AAB3-45BC-9D30-F9165D3075A6}" destId="{8C0962FE-C938-455D-B661-0229CA9182E9}" srcOrd="0" destOrd="0" presId="urn:microsoft.com/office/officeart/2005/8/layout/chevron2"/>
    <dgm:cxn modelId="{59B1830A-EA96-4895-B071-0384860ED63E}" type="presParOf" srcId="{4BB13803-AAB3-45BC-9D30-F9165D3075A6}" destId="{61F616EA-00A8-4C6C-BFB7-AA11A119E3B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3CE97A-F9FB-4222-9D3F-7919DCD11C66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FFF224-0946-4A45-8718-EDC8A9E0643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ИССЛЕДОВАТЬ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2F14481-E245-455C-8ED3-600E97565677}" type="parTrans" cxnId="{4E71E85B-4663-434F-B24D-FAC263690C25}">
      <dgm:prSet/>
      <dgm:spPr/>
      <dgm:t>
        <a:bodyPr/>
        <a:lstStyle/>
        <a:p>
          <a:endParaRPr lang="ru-RU"/>
        </a:p>
      </dgm:t>
    </dgm:pt>
    <dgm:pt modelId="{258D13BE-6E6A-4F22-9011-0B92369EED9D}" type="sibTrans" cxnId="{4E71E85B-4663-434F-B24D-FAC263690C25}">
      <dgm:prSet/>
      <dgm:spPr/>
      <dgm:t>
        <a:bodyPr/>
        <a:lstStyle/>
        <a:p>
          <a:endParaRPr lang="ru-RU"/>
        </a:p>
      </dgm:t>
    </dgm:pt>
    <dgm:pt modelId="{43150A1C-3DEB-4816-8A14-0890E55B4B3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ОБЪЕДИНЯТЬ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7D7AD8-4D56-4296-904D-E76DF8FC5E91}" type="parTrans" cxnId="{864A2DD1-5A5E-4A64-9BA4-76A7123576E1}">
      <dgm:prSet/>
      <dgm:spPr/>
      <dgm:t>
        <a:bodyPr/>
        <a:lstStyle/>
        <a:p>
          <a:endParaRPr lang="ru-RU"/>
        </a:p>
      </dgm:t>
    </dgm:pt>
    <dgm:pt modelId="{F3356581-9E4C-4C71-84AE-AE1923C13967}" type="sibTrans" cxnId="{864A2DD1-5A5E-4A64-9BA4-76A7123576E1}">
      <dgm:prSet/>
      <dgm:spPr/>
      <dgm:t>
        <a:bodyPr/>
        <a:lstStyle/>
        <a:p>
          <a:endParaRPr lang="ru-RU"/>
        </a:p>
      </dgm:t>
    </dgm:pt>
    <dgm:pt modelId="{8CC11821-B362-434E-B472-90E71953A09E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ВДОХНОВЛЯТЬ</a:t>
          </a:r>
          <a:endParaRPr lang="ru-RU" dirty="0"/>
        </a:p>
      </dgm:t>
    </dgm:pt>
    <dgm:pt modelId="{87B9E691-3B60-4C96-A4DD-188EB6606598}" type="parTrans" cxnId="{EAB474F2-45EE-4E98-8391-11C8B8CC68DE}">
      <dgm:prSet/>
      <dgm:spPr/>
      <dgm:t>
        <a:bodyPr/>
        <a:lstStyle/>
        <a:p>
          <a:endParaRPr lang="ru-RU"/>
        </a:p>
      </dgm:t>
    </dgm:pt>
    <dgm:pt modelId="{76EA1DA1-09A4-47BF-8B9E-69E18E818236}" type="sibTrans" cxnId="{EAB474F2-45EE-4E98-8391-11C8B8CC68DE}">
      <dgm:prSet/>
      <dgm:spPr/>
      <dgm:t>
        <a:bodyPr/>
        <a:lstStyle/>
        <a:p>
          <a:endParaRPr lang="ru-RU"/>
        </a:p>
      </dgm:t>
    </dgm:pt>
    <dgm:pt modelId="{F7E0C27E-5196-4A43-9C60-F4EFE00C0AE2}">
      <dgm:prSet phldrT="[Текст]" phldr="1"/>
      <dgm:spPr/>
      <dgm:t>
        <a:bodyPr/>
        <a:lstStyle/>
        <a:p>
          <a:endParaRPr lang="ru-RU" dirty="0"/>
        </a:p>
      </dgm:t>
    </dgm:pt>
    <dgm:pt modelId="{8C7A03D0-1A1B-4D81-A4BD-25432C2000FD}" type="sibTrans" cxnId="{F9A8101B-F27D-49FE-BDD1-9F3BCA5A0039}">
      <dgm:prSet/>
      <dgm:spPr/>
      <dgm:t>
        <a:bodyPr/>
        <a:lstStyle/>
        <a:p>
          <a:endParaRPr lang="ru-RU"/>
        </a:p>
      </dgm:t>
    </dgm:pt>
    <dgm:pt modelId="{2D35EBAB-3D91-46DA-936E-66D55F37E687}" type="parTrans" cxnId="{F9A8101B-F27D-49FE-BDD1-9F3BCA5A0039}">
      <dgm:prSet/>
      <dgm:spPr/>
      <dgm:t>
        <a:bodyPr/>
        <a:lstStyle/>
        <a:p>
          <a:endParaRPr lang="ru-RU"/>
        </a:p>
      </dgm:t>
    </dgm:pt>
    <dgm:pt modelId="{AD1235DB-0C29-4DE4-987A-6BF287A64F95}" type="pres">
      <dgm:prSet presAssocID="{6A3CE97A-F9FB-4222-9D3F-7919DCD11C6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469F70-497F-43EB-A0D7-95BABC289FD9}" type="pres">
      <dgm:prSet presAssocID="{6A3CE97A-F9FB-4222-9D3F-7919DCD11C66}" presName="ellipse" presStyleLbl="trBgShp" presStyleIdx="0" presStyleCnt="1"/>
      <dgm:spPr/>
    </dgm:pt>
    <dgm:pt modelId="{5717A87B-0DDA-4482-A5DC-BA1106D161A9}" type="pres">
      <dgm:prSet presAssocID="{6A3CE97A-F9FB-4222-9D3F-7919DCD11C66}" presName="arrow1" presStyleLbl="fgShp" presStyleIdx="0" presStyleCnt="1"/>
      <dgm:spPr/>
    </dgm:pt>
    <dgm:pt modelId="{026F3DC8-7BC9-4B13-84CC-21DFFE562284}" type="pres">
      <dgm:prSet presAssocID="{6A3CE97A-F9FB-4222-9D3F-7919DCD11C66}" presName="rectangle" presStyleLbl="revTx" presStyleIdx="0" presStyleCnt="1" custFlipVert="1" custScaleX="1169" custScaleY="22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4676C-B9FE-4ABE-A9F6-029C3136672E}" type="pres">
      <dgm:prSet presAssocID="{43150A1C-3DEB-4816-8A14-0890E55B4B38}" presName="item1" presStyleLbl="node1" presStyleIdx="0" presStyleCnt="3" custScaleX="166472" custScaleY="147462" custLinFactNeighborX="14311" custLinFactNeighborY="51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B8571-4B33-4325-99B9-C8D2F6148BA7}" type="pres">
      <dgm:prSet presAssocID="{8CC11821-B362-434E-B472-90E71953A09E}" presName="item2" presStyleLbl="node1" presStyleIdx="1" presStyleCnt="3" custScaleX="171441" custScaleY="148745" custLinFactNeighborX="-14615" custLinFactNeighborY="-3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01B1-4088-41AA-93E5-B36ACEF7BB94}" type="pres">
      <dgm:prSet presAssocID="{F7E0C27E-5196-4A43-9C60-F4EFE00C0AE2}" presName="item3" presStyleLbl="node1" presStyleIdx="2" presStyleCnt="3" custScaleX="183453" custScaleY="149526" custLinFactNeighborX="75408" custLinFactNeighborY="20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7851A-0B41-4903-AA13-7A74F3633A74}" type="pres">
      <dgm:prSet presAssocID="{6A3CE97A-F9FB-4222-9D3F-7919DCD11C66}" presName="funnel" presStyleLbl="trAlignAcc1" presStyleIdx="0" presStyleCnt="1" custScaleX="144104" custScaleY="131025" custLinFactNeighborX="7537" custLinFactNeighborY="10808"/>
      <dgm:spPr/>
    </dgm:pt>
  </dgm:ptLst>
  <dgm:cxnLst>
    <dgm:cxn modelId="{699A7F16-2E26-468D-A4C9-3CFD44717168}" type="presOf" srcId="{06FFF224-0946-4A45-8718-EDC8A9E06439}" destId="{823D01B1-4088-41AA-93E5-B36ACEF7BB94}" srcOrd="0" destOrd="0" presId="urn:microsoft.com/office/officeart/2005/8/layout/funnel1"/>
    <dgm:cxn modelId="{9ACBF540-54D3-4336-B88F-490F3B09FE24}" type="presOf" srcId="{6A3CE97A-F9FB-4222-9D3F-7919DCD11C66}" destId="{AD1235DB-0C29-4DE4-987A-6BF287A64F95}" srcOrd="0" destOrd="0" presId="urn:microsoft.com/office/officeart/2005/8/layout/funnel1"/>
    <dgm:cxn modelId="{4E71E85B-4663-434F-B24D-FAC263690C25}" srcId="{6A3CE97A-F9FB-4222-9D3F-7919DCD11C66}" destId="{06FFF224-0946-4A45-8718-EDC8A9E06439}" srcOrd="0" destOrd="0" parTransId="{42F14481-E245-455C-8ED3-600E97565677}" sibTransId="{258D13BE-6E6A-4F22-9011-0B92369EED9D}"/>
    <dgm:cxn modelId="{F72C8E31-785F-4D55-A4C3-BBC894C6F0CB}" type="presOf" srcId="{43150A1C-3DEB-4816-8A14-0890E55B4B38}" destId="{71EB8571-4B33-4325-99B9-C8D2F6148BA7}" srcOrd="0" destOrd="0" presId="urn:microsoft.com/office/officeart/2005/8/layout/funnel1"/>
    <dgm:cxn modelId="{631DF8CB-FC47-4C71-A299-F200F865DCC4}" type="presOf" srcId="{F7E0C27E-5196-4A43-9C60-F4EFE00C0AE2}" destId="{026F3DC8-7BC9-4B13-84CC-21DFFE562284}" srcOrd="0" destOrd="0" presId="urn:microsoft.com/office/officeart/2005/8/layout/funnel1"/>
    <dgm:cxn modelId="{864A2DD1-5A5E-4A64-9BA4-76A7123576E1}" srcId="{6A3CE97A-F9FB-4222-9D3F-7919DCD11C66}" destId="{43150A1C-3DEB-4816-8A14-0890E55B4B38}" srcOrd="1" destOrd="0" parTransId="{107D7AD8-4D56-4296-904D-E76DF8FC5E91}" sibTransId="{F3356581-9E4C-4C71-84AE-AE1923C13967}"/>
    <dgm:cxn modelId="{F5F65112-C74B-4B88-BBF7-25C3FEFAC8B0}" type="presOf" srcId="{8CC11821-B362-434E-B472-90E71953A09E}" destId="{6484676C-B9FE-4ABE-A9F6-029C3136672E}" srcOrd="0" destOrd="0" presId="urn:microsoft.com/office/officeart/2005/8/layout/funnel1"/>
    <dgm:cxn modelId="{F9A8101B-F27D-49FE-BDD1-9F3BCA5A0039}" srcId="{6A3CE97A-F9FB-4222-9D3F-7919DCD11C66}" destId="{F7E0C27E-5196-4A43-9C60-F4EFE00C0AE2}" srcOrd="3" destOrd="0" parTransId="{2D35EBAB-3D91-46DA-936E-66D55F37E687}" sibTransId="{8C7A03D0-1A1B-4D81-A4BD-25432C2000FD}"/>
    <dgm:cxn modelId="{EAB474F2-45EE-4E98-8391-11C8B8CC68DE}" srcId="{6A3CE97A-F9FB-4222-9D3F-7919DCD11C66}" destId="{8CC11821-B362-434E-B472-90E71953A09E}" srcOrd="2" destOrd="0" parTransId="{87B9E691-3B60-4C96-A4DD-188EB6606598}" sibTransId="{76EA1DA1-09A4-47BF-8B9E-69E18E818236}"/>
    <dgm:cxn modelId="{1FA4D52E-EF62-4EA7-8157-AEE6CEA2539E}" type="presParOf" srcId="{AD1235DB-0C29-4DE4-987A-6BF287A64F95}" destId="{2C469F70-497F-43EB-A0D7-95BABC289FD9}" srcOrd="0" destOrd="0" presId="urn:microsoft.com/office/officeart/2005/8/layout/funnel1"/>
    <dgm:cxn modelId="{B89DAA01-D702-4239-808F-D6E9D55129D0}" type="presParOf" srcId="{AD1235DB-0C29-4DE4-987A-6BF287A64F95}" destId="{5717A87B-0DDA-4482-A5DC-BA1106D161A9}" srcOrd="1" destOrd="0" presId="urn:microsoft.com/office/officeart/2005/8/layout/funnel1"/>
    <dgm:cxn modelId="{86925016-C075-4788-817E-B1D4DA7AED2D}" type="presParOf" srcId="{AD1235DB-0C29-4DE4-987A-6BF287A64F95}" destId="{026F3DC8-7BC9-4B13-84CC-21DFFE562284}" srcOrd="2" destOrd="0" presId="urn:microsoft.com/office/officeart/2005/8/layout/funnel1"/>
    <dgm:cxn modelId="{99F4F365-0324-4F28-966B-5FB9CC4B6E3A}" type="presParOf" srcId="{AD1235DB-0C29-4DE4-987A-6BF287A64F95}" destId="{6484676C-B9FE-4ABE-A9F6-029C3136672E}" srcOrd="3" destOrd="0" presId="urn:microsoft.com/office/officeart/2005/8/layout/funnel1"/>
    <dgm:cxn modelId="{009647E1-7380-4E93-A084-976A748DE1E4}" type="presParOf" srcId="{AD1235DB-0C29-4DE4-987A-6BF287A64F95}" destId="{71EB8571-4B33-4325-99B9-C8D2F6148BA7}" srcOrd="4" destOrd="0" presId="urn:microsoft.com/office/officeart/2005/8/layout/funnel1"/>
    <dgm:cxn modelId="{9559B070-2B62-4BA9-9606-CF6478F9A679}" type="presParOf" srcId="{AD1235DB-0C29-4DE4-987A-6BF287A64F95}" destId="{823D01B1-4088-41AA-93E5-B36ACEF7BB94}" srcOrd="5" destOrd="0" presId="urn:microsoft.com/office/officeart/2005/8/layout/funnel1"/>
    <dgm:cxn modelId="{B6AFBF26-95F9-4E3B-A15E-8255439AC9C6}" type="presParOf" srcId="{AD1235DB-0C29-4DE4-987A-6BF287A64F95}" destId="{9987851A-0B41-4903-AA13-7A74F3633A7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88FA7-1191-4782-88A8-8089D2AB0A80}">
      <dsp:nvSpPr>
        <dsp:cNvPr id="0" name=""/>
        <dsp:cNvSpPr/>
      </dsp:nvSpPr>
      <dsp:spPr>
        <a:xfrm>
          <a:off x="4814036" y="1523015"/>
          <a:ext cx="1464698" cy="697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028"/>
              </a:lnTo>
              <a:lnTo>
                <a:pt x="1464698" y="475028"/>
              </a:lnTo>
              <a:lnTo>
                <a:pt x="1464698" y="6970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3C165-EE9C-4EE6-A7E7-00C5148FE29D}">
      <dsp:nvSpPr>
        <dsp:cNvPr id="0" name=""/>
        <dsp:cNvSpPr/>
      </dsp:nvSpPr>
      <dsp:spPr>
        <a:xfrm>
          <a:off x="3349338" y="3742033"/>
          <a:ext cx="1464698" cy="697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028"/>
              </a:lnTo>
              <a:lnTo>
                <a:pt x="1464698" y="475028"/>
              </a:lnTo>
              <a:lnTo>
                <a:pt x="1464698" y="6970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5CCCF-7A44-430A-AF4C-9A60A2337AE0}">
      <dsp:nvSpPr>
        <dsp:cNvPr id="0" name=""/>
        <dsp:cNvSpPr/>
      </dsp:nvSpPr>
      <dsp:spPr>
        <a:xfrm>
          <a:off x="1884639" y="3742033"/>
          <a:ext cx="1464698" cy="697063"/>
        </a:xfrm>
        <a:custGeom>
          <a:avLst/>
          <a:gdLst/>
          <a:ahLst/>
          <a:cxnLst/>
          <a:rect l="0" t="0" r="0" b="0"/>
          <a:pathLst>
            <a:path>
              <a:moveTo>
                <a:pt x="1464698" y="0"/>
              </a:moveTo>
              <a:lnTo>
                <a:pt x="1464698" y="475028"/>
              </a:lnTo>
              <a:lnTo>
                <a:pt x="0" y="475028"/>
              </a:lnTo>
              <a:lnTo>
                <a:pt x="0" y="6970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A0CCB-A21F-4F4D-971B-85A7C47984B3}">
      <dsp:nvSpPr>
        <dsp:cNvPr id="0" name=""/>
        <dsp:cNvSpPr/>
      </dsp:nvSpPr>
      <dsp:spPr>
        <a:xfrm>
          <a:off x="3349338" y="1523015"/>
          <a:ext cx="1464698" cy="697063"/>
        </a:xfrm>
        <a:custGeom>
          <a:avLst/>
          <a:gdLst/>
          <a:ahLst/>
          <a:cxnLst/>
          <a:rect l="0" t="0" r="0" b="0"/>
          <a:pathLst>
            <a:path>
              <a:moveTo>
                <a:pt x="1464698" y="0"/>
              </a:moveTo>
              <a:lnTo>
                <a:pt x="1464698" y="475028"/>
              </a:lnTo>
              <a:lnTo>
                <a:pt x="0" y="475028"/>
              </a:lnTo>
              <a:lnTo>
                <a:pt x="0" y="6970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B62D7D-21EB-4E2B-902E-09F5124D63BB}">
      <dsp:nvSpPr>
        <dsp:cNvPr id="0" name=""/>
        <dsp:cNvSpPr/>
      </dsp:nvSpPr>
      <dsp:spPr>
        <a:xfrm>
          <a:off x="3615647" y="1060"/>
          <a:ext cx="2396779" cy="1521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55AE4-91C1-4D7F-83C5-3EFF80A9DD60}">
      <dsp:nvSpPr>
        <dsp:cNvPr id="0" name=""/>
        <dsp:cNvSpPr/>
      </dsp:nvSpPr>
      <dsp:spPr>
        <a:xfrm>
          <a:off x="3881955" y="254053"/>
          <a:ext cx="2396779" cy="1521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В нашем учреждении функционируют 14 дошкольных групп, посещает д/с 381 ребенок</a:t>
          </a:r>
          <a:endParaRPr lang="ru-RU" sz="1800" kern="1200" dirty="0"/>
        </a:p>
      </dsp:txBody>
      <dsp:txXfrm>
        <a:off x="3926532" y="298630"/>
        <a:ext cx="2307625" cy="1432801"/>
      </dsp:txXfrm>
    </dsp:sp>
    <dsp:sp modelId="{E9B24B1A-DEE9-4169-A7A3-9F42AEF7D954}">
      <dsp:nvSpPr>
        <dsp:cNvPr id="0" name=""/>
        <dsp:cNvSpPr/>
      </dsp:nvSpPr>
      <dsp:spPr>
        <a:xfrm>
          <a:off x="2150948" y="2220078"/>
          <a:ext cx="2396779" cy="1521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675CC-9593-4D6A-927B-6ADA5C64B489}">
      <dsp:nvSpPr>
        <dsp:cNvPr id="0" name=""/>
        <dsp:cNvSpPr/>
      </dsp:nvSpPr>
      <dsp:spPr>
        <a:xfrm>
          <a:off x="2417257" y="2473072"/>
          <a:ext cx="2396779" cy="1521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Специализированные группы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1834" y="2517649"/>
        <a:ext cx="2307625" cy="1432801"/>
      </dsp:txXfrm>
    </dsp:sp>
    <dsp:sp modelId="{67443639-237E-4994-9351-11248945258D}">
      <dsp:nvSpPr>
        <dsp:cNvPr id="0" name=""/>
        <dsp:cNvSpPr/>
      </dsp:nvSpPr>
      <dsp:spPr>
        <a:xfrm>
          <a:off x="686249" y="4439097"/>
          <a:ext cx="2396779" cy="1521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59902-C5D6-478F-9929-6A296FFEAD60}">
      <dsp:nvSpPr>
        <dsp:cNvPr id="0" name=""/>
        <dsp:cNvSpPr/>
      </dsp:nvSpPr>
      <dsp:spPr>
        <a:xfrm>
          <a:off x="952558" y="4692090"/>
          <a:ext cx="2396779" cy="1521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ортопедическая группа</a:t>
          </a:r>
          <a:endParaRPr lang="ru-RU" sz="1800" kern="1200" dirty="0"/>
        </a:p>
      </dsp:txBody>
      <dsp:txXfrm>
        <a:off x="997135" y="4736667"/>
        <a:ext cx="2307625" cy="1432801"/>
      </dsp:txXfrm>
    </dsp:sp>
    <dsp:sp modelId="{A2A98142-5FD9-4EB1-B350-AAB8F7BDB86C}">
      <dsp:nvSpPr>
        <dsp:cNvPr id="0" name=""/>
        <dsp:cNvSpPr/>
      </dsp:nvSpPr>
      <dsp:spPr>
        <a:xfrm>
          <a:off x="3615647" y="4439097"/>
          <a:ext cx="2396779" cy="1521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ECC09-E8E1-496B-81FC-447A51A5A374}">
      <dsp:nvSpPr>
        <dsp:cNvPr id="0" name=""/>
        <dsp:cNvSpPr/>
      </dsp:nvSpPr>
      <dsp:spPr>
        <a:xfrm>
          <a:off x="3881955" y="4692090"/>
          <a:ext cx="2396779" cy="1521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логопедическая группа </a:t>
          </a:r>
          <a:endParaRPr lang="ru-RU" sz="1800" kern="1200" dirty="0"/>
        </a:p>
      </dsp:txBody>
      <dsp:txXfrm>
        <a:off x="3926532" y="4736667"/>
        <a:ext cx="2307625" cy="1432801"/>
      </dsp:txXfrm>
    </dsp:sp>
    <dsp:sp modelId="{B10E4ED0-7CAE-4875-8A30-489D2911CC2D}">
      <dsp:nvSpPr>
        <dsp:cNvPr id="0" name=""/>
        <dsp:cNvSpPr/>
      </dsp:nvSpPr>
      <dsp:spPr>
        <a:xfrm>
          <a:off x="5080345" y="2220078"/>
          <a:ext cx="2396779" cy="15219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10393-3827-4452-B5A9-A319D18028D6}">
      <dsp:nvSpPr>
        <dsp:cNvPr id="0" name=""/>
        <dsp:cNvSpPr/>
      </dsp:nvSpPr>
      <dsp:spPr>
        <a:xfrm>
          <a:off x="5346654" y="2473072"/>
          <a:ext cx="2396779" cy="15219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12 групп общеразвивающего вида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для детей от 2 до 7 лет</a:t>
          </a:r>
          <a:endParaRPr lang="ru-RU" sz="1800" kern="1200" dirty="0"/>
        </a:p>
      </dsp:txBody>
      <dsp:txXfrm>
        <a:off x="5391231" y="2517649"/>
        <a:ext cx="2307625" cy="1432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F588A-A199-4F78-8B5B-DF1C94E7E18C}">
      <dsp:nvSpPr>
        <dsp:cNvPr id="0" name=""/>
        <dsp:cNvSpPr/>
      </dsp:nvSpPr>
      <dsp:spPr>
        <a:xfrm rot="5400000">
          <a:off x="-204932" y="206839"/>
          <a:ext cx="1366216" cy="9563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-5400000">
        <a:off x="1" y="480083"/>
        <a:ext cx="956351" cy="409865"/>
      </dsp:txXfrm>
    </dsp:sp>
    <dsp:sp modelId="{BDD42E56-4F8C-4B4D-8226-50CE35D0269D}">
      <dsp:nvSpPr>
        <dsp:cNvPr id="0" name=""/>
        <dsp:cNvSpPr/>
      </dsp:nvSpPr>
      <dsp:spPr>
        <a:xfrm rot="5400000">
          <a:off x="3748931" y="-2790672"/>
          <a:ext cx="888040" cy="6473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административный состав 2 чел.</a:t>
          </a:r>
          <a:endParaRPr lang="ru-RU" sz="2500" kern="1200" dirty="0"/>
        </a:p>
      </dsp:txBody>
      <dsp:txXfrm rot="-5400000">
        <a:off x="956352" y="45258"/>
        <a:ext cx="6429849" cy="801338"/>
      </dsp:txXfrm>
    </dsp:sp>
    <dsp:sp modelId="{1D5031D2-5696-428C-B2D0-BE029B34E4F6}">
      <dsp:nvSpPr>
        <dsp:cNvPr id="0" name=""/>
        <dsp:cNvSpPr/>
      </dsp:nvSpPr>
      <dsp:spPr>
        <a:xfrm rot="5400000">
          <a:off x="-204932" y="1427628"/>
          <a:ext cx="1366216" cy="9563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-5400000">
        <a:off x="1" y="1700872"/>
        <a:ext cx="956351" cy="409865"/>
      </dsp:txXfrm>
    </dsp:sp>
    <dsp:sp modelId="{F75E171C-79EC-40CF-8022-7CEF66825287}">
      <dsp:nvSpPr>
        <dsp:cNvPr id="0" name=""/>
        <dsp:cNvSpPr/>
      </dsp:nvSpPr>
      <dsp:spPr>
        <a:xfrm rot="5400000">
          <a:off x="3748931" y="-1569884"/>
          <a:ext cx="888040" cy="6473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педагогический состав 24 чел.,  из них 18 имеют высшее педагогическое образование</a:t>
          </a:r>
          <a:endParaRPr lang="ru-RU" sz="2500" kern="1200" dirty="0"/>
        </a:p>
      </dsp:txBody>
      <dsp:txXfrm rot="-5400000">
        <a:off x="956352" y="1266046"/>
        <a:ext cx="6429849" cy="801338"/>
      </dsp:txXfrm>
    </dsp:sp>
    <dsp:sp modelId="{38CDBAC5-7705-41E3-9B31-1359982A78E9}">
      <dsp:nvSpPr>
        <dsp:cNvPr id="0" name=""/>
        <dsp:cNvSpPr/>
      </dsp:nvSpPr>
      <dsp:spPr>
        <a:xfrm rot="5400000">
          <a:off x="-204932" y="2648416"/>
          <a:ext cx="1366216" cy="9563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-5400000">
        <a:off x="1" y="2921660"/>
        <a:ext cx="956351" cy="409865"/>
      </dsp:txXfrm>
    </dsp:sp>
    <dsp:sp modelId="{84A3C7F0-8784-4B9D-A756-9EA79F5AF2F6}">
      <dsp:nvSpPr>
        <dsp:cNvPr id="0" name=""/>
        <dsp:cNvSpPr/>
      </dsp:nvSpPr>
      <dsp:spPr>
        <a:xfrm rot="5400000">
          <a:off x="3748931" y="-349095"/>
          <a:ext cx="888040" cy="6473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Учебно-вспомогательный состав 14 чел.</a:t>
          </a:r>
          <a:endParaRPr lang="ru-RU" sz="2500" kern="1200" dirty="0"/>
        </a:p>
      </dsp:txBody>
      <dsp:txXfrm rot="-5400000">
        <a:off x="956352" y="2486835"/>
        <a:ext cx="6429849" cy="801338"/>
      </dsp:txXfrm>
    </dsp:sp>
    <dsp:sp modelId="{A8D99E97-110A-468D-86E2-960A59AE9BCC}">
      <dsp:nvSpPr>
        <dsp:cNvPr id="0" name=""/>
        <dsp:cNvSpPr/>
      </dsp:nvSpPr>
      <dsp:spPr>
        <a:xfrm rot="5400000">
          <a:off x="-204932" y="3869204"/>
          <a:ext cx="1366216" cy="9563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endParaRPr lang="ru-RU" sz="2800" kern="1200" dirty="0"/>
        </a:p>
      </dsp:txBody>
      <dsp:txXfrm rot="-5400000">
        <a:off x="1" y="4142448"/>
        <a:ext cx="956351" cy="409865"/>
      </dsp:txXfrm>
    </dsp:sp>
    <dsp:sp modelId="{032B7FB4-2FE5-4FAE-BEE5-F3B8B2F51D8C}">
      <dsp:nvSpPr>
        <dsp:cNvPr id="0" name=""/>
        <dsp:cNvSpPr/>
      </dsp:nvSpPr>
      <dsp:spPr>
        <a:xfrm rot="5400000">
          <a:off x="3692226" y="882490"/>
          <a:ext cx="888040" cy="64732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Обслуживающий персонал 20 чел.</a:t>
          </a:r>
          <a:endParaRPr lang="ru-RU" sz="2500" kern="1200" dirty="0"/>
        </a:p>
      </dsp:txBody>
      <dsp:txXfrm rot="-5400000">
        <a:off x="899647" y="3718421"/>
        <a:ext cx="6429849" cy="8013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F588A-A199-4F78-8B5B-DF1C94E7E18C}">
      <dsp:nvSpPr>
        <dsp:cNvPr id="0" name=""/>
        <dsp:cNvSpPr/>
      </dsp:nvSpPr>
      <dsp:spPr>
        <a:xfrm rot="5400000">
          <a:off x="-185253" y="185995"/>
          <a:ext cx="1235026" cy="8645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433000"/>
        <a:ext cx="864518" cy="370508"/>
      </dsp:txXfrm>
    </dsp:sp>
    <dsp:sp modelId="{BDD42E56-4F8C-4B4D-8226-50CE35D0269D}">
      <dsp:nvSpPr>
        <dsp:cNvPr id="0" name=""/>
        <dsp:cNvSpPr/>
      </dsp:nvSpPr>
      <dsp:spPr>
        <a:xfrm rot="5400000">
          <a:off x="3531337" y="-2666077"/>
          <a:ext cx="802767" cy="61364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административный состав 1 чел.</a:t>
          </a:r>
          <a:endParaRPr lang="ru-RU" sz="2400" kern="1200" dirty="0"/>
        </a:p>
      </dsp:txBody>
      <dsp:txXfrm rot="-5400000">
        <a:off x="864518" y="39930"/>
        <a:ext cx="6097217" cy="724391"/>
      </dsp:txXfrm>
    </dsp:sp>
    <dsp:sp modelId="{1D5031D2-5696-428C-B2D0-BE029B34E4F6}">
      <dsp:nvSpPr>
        <dsp:cNvPr id="0" name=""/>
        <dsp:cNvSpPr/>
      </dsp:nvSpPr>
      <dsp:spPr>
        <a:xfrm rot="5400000">
          <a:off x="-185253" y="1274023"/>
          <a:ext cx="1235026" cy="8645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1521028"/>
        <a:ext cx="864518" cy="370508"/>
      </dsp:txXfrm>
    </dsp:sp>
    <dsp:sp modelId="{F75E171C-79EC-40CF-8022-7CEF66825287}">
      <dsp:nvSpPr>
        <dsp:cNvPr id="0" name=""/>
        <dsp:cNvSpPr/>
      </dsp:nvSpPr>
      <dsp:spPr>
        <a:xfrm rot="5400000">
          <a:off x="3531337" y="-1578049"/>
          <a:ext cx="802767" cy="61364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педагогический состав 24 чел.,  из них 18 имеют высшее педагогическое образование</a:t>
          </a:r>
          <a:endParaRPr lang="ru-RU" sz="2400" kern="1200" dirty="0"/>
        </a:p>
      </dsp:txBody>
      <dsp:txXfrm rot="-5400000">
        <a:off x="864518" y="1127958"/>
        <a:ext cx="6097217" cy="724391"/>
      </dsp:txXfrm>
    </dsp:sp>
    <dsp:sp modelId="{38CDBAC5-7705-41E3-9B31-1359982A78E9}">
      <dsp:nvSpPr>
        <dsp:cNvPr id="0" name=""/>
        <dsp:cNvSpPr/>
      </dsp:nvSpPr>
      <dsp:spPr>
        <a:xfrm rot="5400000">
          <a:off x="-185253" y="2362051"/>
          <a:ext cx="1235026" cy="8645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2609056"/>
        <a:ext cx="864518" cy="370508"/>
      </dsp:txXfrm>
    </dsp:sp>
    <dsp:sp modelId="{84A3C7F0-8784-4B9D-A756-9EA79F5AF2F6}">
      <dsp:nvSpPr>
        <dsp:cNvPr id="0" name=""/>
        <dsp:cNvSpPr/>
      </dsp:nvSpPr>
      <dsp:spPr>
        <a:xfrm rot="5400000">
          <a:off x="3531337" y="-490021"/>
          <a:ext cx="802767" cy="61364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Учебно-вспомогательный состав 12 чел.</a:t>
          </a:r>
          <a:endParaRPr lang="ru-RU" sz="2400" kern="1200" dirty="0"/>
        </a:p>
      </dsp:txBody>
      <dsp:txXfrm rot="-5400000">
        <a:off x="864518" y="2215986"/>
        <a:ext cx="6097217" cy="724391"/>
      </dsp:txXfrm>
    </dsp:sp>
    <dsp:sp modelId="{A8D99E97-110A-468D-86E2-960A59AE9BCC}">
      <dsp:nvSpPr>
        <dsp:cNvPr id="0" name=""/>
        <dsp:cNvSpPr/>
      </dsp:nvSpPr>
      <dsp:spPr>
        <a:xfrm rot="5400000">
          <a:off x="-185253" y="3450080"/>
          <a:ext cx="1235026" cy="8645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endParaRPr lang="ru-RU" sz="2500" kern="1200" dirty="0"/>
        </a:p>
      </dsp:txBody>
      <dsp:txXfrm rot="-5400000">
        <a:off x="1" y="3697085"/>
        <a:ext cx="864518" cy="370508"/>
      </dsp:txXfrm>
    </dsp:sp>
    <dsp:sp modelId="{032B7FB4-2FE5-4FAE-BEE5-F3B8B2F51D8C}">
      <dsp:nvSpPr>
        <dsp:cNvPr id="0" name=""/>
        <dsp:cNvSpPr/>
      </dsp:nvSpPr>
      <dsp:spPr>
        <a:xfrm rot="5400000">
          <a:off x="3477582" y="607768"/>
          <a:ext cx="802767" cy="61364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Обслуживающий персонал 10 чел.</a:t>
          </a:r>
          <a:endParaRPr lang="ru-RU" sz="2400" kern="1200" dirty="0"/>
        </a:p>
      </dsp:txBody>
      <dsp:txXfrm rot="-5400000">
        <a:off x="810763" y="3313775"/>
        <a:ext cx="6097217" cy="724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AE5F4-EAF7-4742-8A18-4A7D32BF6301}">
      <dsp:nvSpPr>
        <dsp:cNvPr id="0" name=""/>
        <dsp:cNvSpPr/>
      </dsp:nvSpPr>
      <dsp:spPr>
        <a:xfrm rot="5400000">
          <a:off x="3865420" y="152126"/>
          <a:ext cx="1947023" cy="1693910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ОТКРЫТОСТЬ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4255944" y="328981"/>
        <a:ext cx="1165974" cy="1340201"/>
      </dsp:txXfrm>
    </dsp:sp>
    <dsp:sp modelId="{3C2024A8-10D0-4BF5-8F2C-CCC136729DDA}">
      <dsp:nvSpPr>
        <dsp:cNvPr id="0" name=""/>
        <dsp:cNvSpPr/>
      </dsp:nvSpPr>
      <dsp:spPr>
        <a:xfrm>
          <a:off x="5845918" y="391551"/>
          <a:ext cx="2172877" cy="1168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845918" y="391551"/>
        <a:ext cx="2172877" cy="1168213"/>
      </dsp:txXfrm>
    </dsp:sp>
    <dsp:sp modelId="{3F725EBE-0194-40A2-B999-09ECA4EB605A}">
      <dsp:nvSpPr>
        <dsp:cNvPr id="0" name=""/>
        <dsp:cNvSpPr/>
      </dsp:nvSpPr>
      <dsp:spPr>
        <a:xfrm rot="5400000">
          <a:off x="1963989" y="152126"/>
          <a:ext cx="1947023" cy="1693910"/>
        </a:xfrm>
        <a:prstGeom prst="hexagon">
          <a:avLst>
            <a:gd name="adj" fmla="val 2500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354513" y="328981"/>
        <a:ext cx="1165974" cy="1340201"/>
      </dsp:txXfrm>
    </dsp:sp>
    <dsp:sp modelId="{EDD51F0B-E5AD-4929-8ED7-125D4F5D8FF5}">
      <dsp:nvSpPr>
        <dsp:cNvPr id="0" name=""/>
        <dsp:cNvSpPr/>
      </dsp:nvSpPr>
      <dsp:spPr>
        <a:xfrm rot="5400000">
          <a:off x="5697741" y="152126"/>
          <a:ext cx="1947023" cy="1693910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ДОВЕРИЕ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6088265" y="328981"/>
        <a:ext cx="1165974" cy="1340201"/>
      </dsp:txXfrm>
    </dsp:sp>
    <dsp:sp modelId="{56460F8A-7FBC-4AA2-8005-74E0BBFD8E01}">
      <dsp:nvSpPr>
        <dsp:cNvPr id="0" name=""/>
        <dsp:cNvSpPr/>
      </dsp:nvSpPr>
      <dsp:spPr>
        <a:xfrm>
          <a:off x="1807141" y="365111"/>
          <a:ext cx="1721255" cy="1032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ИСКРЕННОСТЬ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7141" y="365111"/>
        <a:ext cx="1721255" cy="1032397"/>
      </dsp:txXfrm>
    </dsp:sp>
    <dsp:sp modelId="{AC747B5A-177E-4B30-97BA-0EAAAC92FA2A}">
      <dsp:nvSpPr>
        <dsp:cNvPr id="0" name=""/>
        <dsp:cNvSpPr/>
      </dsp:nvSpPr>
      <dsp:spPr>
        <a:xfrm rot="5400000">
          <a:off x="2898538" y="1824190"/>
          <a:ext cx="1947023" cy="1693910"/>
        </a:xfrm>
        <a:prstGeom prst="hexagon">
          <a:avLst>
            <a:gd name="adj" fmla="val 2500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289062" y="2001045"/>
        <a:ext cx="1165974" cy="1340201"/>
      </dsp:txXfrm>
    </dsp:sp>
    <dsp:sp modelId="{4383EB0E-C448-4AD4-B2E2-2E0CCD95A319}">
      <dsp:nvSpPr>
        <dsp:cNvPr id="0" name=""/>
        <dsp:cNvSpPr/>
      </dsp:nvSpPr>
      <dsp:spPr>
        <a:xfrm rot="5400000">
          <a:off x="6653460" y="1873158"/>
          <a:ext cx="1947023" cy="1693910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ВЫСОКАЯ АКТИВНОСТЬ  ЧЛЕНОВ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ПРОФСОЮЗА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043984" y="2050013"/>
        <a:ext cx="1165974" cy="1340201"/>
      </dsp:txXfrm>
    </dsp:sp>
    <dsp:sp modelId="{3DB9DF3B-7C97-4607-910C-553C4AB7B4A6}">
      <dsp:nvSpPr>
        <dsp:cNvPr id="0" name=""/>
        <dsp:cNvSpPr/>
      </dsp:nvSpPr>
      <dsp:spPr>
        <a:xfrm>
          <a:off x="3109168" y="1981120"/>
          <a:ext cx="1629593" cy="130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ЧУВСТВО ВЗАИМОПОМОЩИ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9168" y="1981120"/>
        <a:ext cx="1629593" cy="1304030"/>
      </dsp:txXfrm>
    </dsp:sp>
    <dsp:sp modelId="{161BEEF4-AE16-4777-A2F5-803D55BDD9B9}">
      <dsp:nvSpPr>
        <dsp:cNvPr id="0" name=""/>
        <dsp:cNvSpPr/>
      </dsp:nvSpPr>
      <dsp:spPr>
        <a:xfrm rot="5400000">
          <a:off x="4759855" y="1824190"/>
          <a:ext cx="1947023" cy="1693910"/>
        </a:xfrm>
        <a:prstGeom prst="hexagon">
          <a:avLst>
            <a:gd name="adj" fmla="val 25000"/>
            <a:gd name="vf" fmla="val 11547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ОЩУЩЕНИЕ БЕЗОПАСНОСТИ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150379" y="2001045"/>
        <a:ext cx="1165974" cy="13402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C74A9-E7C1-48E0-AE30-D76275347D22}">
      <dsp:nvSpPr>
        <dsp:cNvPr id="0" name=""/>
        <dsp:cNvSpPr/>
      </dsp:nvSpPr>
      <dsp:spPr>
        <a:xfrm>
          <a:off x="4179167" y="2244034"/>
          <a:ext cx="3297332" cy="1130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191"/>
              </a:lnTo>
              <a:lnTo>
                <a:pt x="3297332" y="941191"/>
              </a:lnTo>
              <a:lnTo>
                <a:pt x="3297332" y="1130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2A936-97CD-48A8-873B-139F79809349}">
      <dsp:nvSpPr>
        <dsp:cNvPr id="0" name=""/>
        <dsp:cNvSpPr/>
      </dsp:nvSpPr>
      <dsp:spPr>
        <a:xfrm>
          <a:off x="4179167" y="2244034"/>
          <a:ext cx="1213427" cy="1130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191"/>
              </a:lnTo>
              <a:lnTo>
                <a:pt x="1213427" y="941191"/>
              </a:lnTo>
              <a:lnTo>
                <a:pt x="1213427" y="1130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AFEFB-5A5E-4A46-8146-53D5BCA93297}">
      <dsp:nvSpPr>
        <dsp:cNvPr id="0" name=""/>
        <dsp:cNvSpPr/>
      </dsp:nvSpPr>
      <dsp:spPr>
        <a:xfrm>
          <a:off x="3089584" y="2244034"/>
          <a:ext cx="1089583" cy="1113968"/>
        </a:xfrm>
        <a:custGeom>
          <a:avLst/>
          <a:gdLst/>
          <a:ahLst/>
          <a:cxnLst/>
          <a:rect l="0" t="0" r="0" b="0"/>
          <a:pathLst>
            <a:path>
              <a:moveTo>
                <a:pt x="1089583" y="0"/>
              </a:moveTo>
              <a:lnTo>
                <a:pt x="1089583" y="925011"/>
              </a:lnTo>
              <a:lnTo>
                <a:pt x="0" y="925011"/>
              </a:lnTo>
              <a:lnTo>
                <a:pt x="0" y="11139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57BBA-C64B-43B3-A3FC-85D466A5F776}">
      <dsp:nvSpPr>
        <dsp:cNvPr id="0" name=""/>
        <dsp:cNvSpPr/>
      </dsp:nvSpPr>
      <dsp:spPr>
        <a:xfrm>
          <a:off x="876243" y="2244034"/>
          <a:ext cx="3302924" cy="1130148"/>
        </a:xfrm>
        <a:custGeom>
          <a:avLst/>
          <a:gdLst/>
          <a:ahLst/>
          <a:cxnLst/>
          <a:rect l="0" t="0" r="0" b="0"/>
          <a:pathLst>
            <a:path>
              <a:moveTo>
                <a:pt x="3302924" y="0"/>
              </a:moveTo>
              <a:lnTo>
                <a:pt x="3302924" y="941191"/>
              </a:lnTo>
              <a:lnTo>
                <a:pt x="0" y="941191"/>
              </a:lnTo>
              <a:lnTo>
                <a:pt x="0" y="11301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05753-72C5-49D2-B023-853BBD62E76D}">
      <dsp:nvSpPr>
        <dsp:cNvPr id="0" name=""/>
        <dsp:cNvSpPr/>
      </dsp:nvSpPr>
      <dsp:spPr>
        <a:xfrm>
          <a:off x="1337407" y="164434"/>
          <a:ext cx="5683519" cy="2079600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11427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rPr>
            <a:t>Формы и методы работы профкома</a:t>
          </a:r>
          <a:r>
            <a:rPr lang="ru-RU" sz="3200" b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rPr>
            <a:t>:</a:t>
          </a:r>
          <a:endParaRPr lang="ru-RU" sz="32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337407" y="164434"/>
        <a:ext cx="5683519" cy="2079600"/>
      </dsp:txXfrm>
    </dsp:sp>
    <dsp:sp modelId="{CE899CEE-E708-4DC2-8A9E-5F22C269CA11}">
      <dsp:nvSpPr>
        <dsp:cNvPr id="0" name=""/>
        <dsp:cNvSpPr/>
      </dsp:nvSpPr>
      <dsp:spPr>
        <a:xfrm>
          <a:off x="6048672" y="2088232"/>
          <a:ext cx="1407675" cy="269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6048672" y="2088232"/>
        <a:ext cx="1407675" cy="269937"/>
      </dsp:txXfrm>
    </dsp:sp>
    <dsp:sp modelId="{4465D719-FF80-4928-B15B-C833DC300017}">
      <dsp:nvSpPr>
        <dsp:cNvPr id="0" name=""/>
        <dsp:cNvSpPr/>
      </dsp:nvSpPr>
      <dsp:spPr>
        <a:xfrm>
          <a:off x="81993" y="3374182"/>
          <a:ext cx="1588498" cy="193338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1427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ea typeface="Calibri"/>
              <a:cs typeface="Times New Roman" pitchFamily="18" charset="0"/>
            </a:rPr>
            <a:t>массовые, групповые, индивидуальные</a:t>
          </a:r>
          <a:endParaRPr lang="ru-RU" sz="1600" kern="1200" dirty="0"/>
        </a:p>
      </dsp:txBody>
      <dsp:txXfrm>
        <a:off x="81993" y="3374182"/>
        <a:ext cx="1588498" cy="1933388"/>
      </dsp:txXfrm>
    </dsp:sp>
    <dsp:sp modelId="{9B7533B1-4250-4BC3-8C86-D91DA67D1027}">
      <dsp:nvSpPr>
        <dsp:cNvPr id="0" name=""/>
        <dsp:cNvSpPr/>
      </dsp:nvSpPr>
      <dsp:spPr>
        <a:xfrm>
          <a:off x="504063" y="5184575"/>
          <a:ext cx="1407675" cy="269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04063" y="5184575"/>
        <a:ext cx="1407675" cy="269937"/>
      </dsp:txXfrm>
    </dsp:sp>
    <dsp:sp modelId="{5546F109-2796-48E4-ABD7-3B2A78F3BAA4}">
      <dsp:nvSpPr>
        <dsp:cNvPr id="0" name=""/>
        <dsp:cNvSpPr/>
      </dsp:nvSpPr>
      <dsp:spPr>
        <a:xfrm>
          <a:off x="2140522" y="3358002"/>
          <a:ext cx="1898124" cy="17803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274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ea typeface="Calibri"/>
              <a:cs typeface="Times New Roman" pitchFamily="18" charset="0"/>
            </a:rPr>
            <a:t>текстовые и наглядные</a:t>
          </a:r>
          <a:endParaRPr lang="ru-RU" sz="1800" kern="1200" dirty="0"/>
        </a:p>
      </dsp:txBody>
      <dsp:txXfrm>
        <a:off x="2140522" y="3358002"/>
        <a:ext cx="1898124" cy="1780357"/>
      </dsp:txXfrm>
    </dsp:sp>
    <dsp:sp modelId="{ACCFAF4B-A8B8-4F12-91AE-1F02400D39D2}">
      <dsp:nvSpPr>
        <dsp:cNvPr id="0" name=""/>
        <dsp:cNvSpPr/>
      </dsp:nvSpPr>
      <dsp:spPr>
        <a:xfrm>
          <a:off x="2952331" y="4968554"/>
          <a:ext cx="1407675" cy="269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952331" y="4968554"/>
        <a:ext cx="1407675" cy="269937"/>
      </dsp:txXfrm>
    </dsp:sp>
    <dsp:sp modelId="{881312AB-9FC6-4F9E-9DC8-3CDD77C9EC69}">
      <dsp:nvSpPr>
        <dsp:cNvPr id="0" name=""/>
        <dsp:cNvSpPr/>
      </dsp:nvSpPr>
      <dsp:spPr>
        <a:xfrm>
          <a:off x="4468643" y="3374182"/>
          <a:ext cx="1847902" cy="1341884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274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ea typeface="Calibri"/>
              <a:cs typeface="Times New Roman" pitchFamily="18" charset="0"/>
            </a:rPr>
            <a:t>традиционные и современные </a:t>
          </a:r>
          <a:endParaRPr lang="ru-RU" sz="1800" kern="1200" dirty="0"/>
        </a:p>
      </dsp:txBody>
      <dsp:txXfrm>
        <a:off x="4468643" y="3374182"/>
        <a:ext cx="1847902" cy="1341884"/>
      </dsp:txXfrm>
    </dsp:sp>
    <dsp:sp modelId="{F5027316-9221-4072-8111-43FA33DB2C8D}">
      <dsp:nvSpPr>
        <dsp:cNvPr id="0" name=""/>
        <dsp:cNvSpPr/>
      </dsp:nvSpPr>
      <dsp:spPr>
        <a:xfrm>
          <a:off x="5112575" y="4680521"/>
          <a:ext cx="1407675" cy="269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5112575" y="4680521"/>
        <a:ext cx="1407675" cy="269937"/>
      </dsp:txXfrm>
    </dsp:sp>
    <dsp:sp modelId="{B3666E99-75D8-4160-A401-B4E4398B2081}">
      <dsp:nvSpPr>
        <dsp:cNvPr id="0" name=""/>
        <dsp:cNvSpPr/>
      </dsp:nvSpPr>
      <dsp:spPr>
        <a:xfrm>
          <a:off x="6694458" y="3374182"/>
          <a:ext cx="1564083" cy="809813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274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практические и теоретические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94458" y="3374182"/>
        <a:ext cx="1564083" cy="809813"/>
      </dsp:txXfrm>
    </dsp:sp>
    <dsp:sp modelId="{E825FF47-4E42-4946-B815-CF474EAF7C27}">
      <dsp:nvSpPr>
        <dsp:cNvPr id="0" name=""/>
        <dsp:cNvSpPr/>
      </dsp:nvSpPr>
      <dsp:spPr>
        <a:xfrm>
          <a:off x="7007275" y="4004036"/>
          <a:ext cx="1407675" cy="269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45720" bIns="1143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007275" y="4004036"/>
        <a:ext cx="1407675" cy="2699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D6211B-24E9-4FC1-A32A-830AB06AEE44}">
      <dsp:nvSpPr>
        <dsp:cNvPr id="0" name=""/>
        <dsp:cNvSpPr/>
      </dsp:nvSpPr>
      <dsp:spPr>
        <a:xfrm rot="5400000">
          <a:off x="-174462" y="174598"/>
          <a:ext cx="1163081" cy="814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1</a:t>
          </a:r>
          <a:endParaRPr lang="ru-RU" sz="2300" kern="1200" dirty="0"/>
        </a:p>
      </dsp:txBody>
      <dsp:txXfrm rot="-5400000">
        <a:off x="1" y="407213"/>
        <a:ext cx="814156" cy="348925"/>
      </dsp:txXfrm>
    </dsp:sp>
    <dsp:sp modelId="{00C27993-11B9-4C7C-A22C-06A82BBC952A}">
      <dsp:nvSpPr>
        <dsp:cNvPr id="0" name=""/>
        <dsp:cNvSpPr/>
      </dsp:nvSpPr>
      <dsp:spPr>
        <a:xfrm rot="5400000">
          <a:off x="3077077" y="-2262784"/>
          <a:ext cx="756002" cy="528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Информационный листок</a:t>
          </a:r>
          <a:endParaRPr lang="ru-RU" sz="2800" kern="1200" dirty="0"/>
        </a:p>
      </dsp:txBody>
      <dsp:txXfrm rot="-5400000">
        <a:off x="814157" y="37041"/>
        <a:ext cx="5244938" cy="682192"/>
      </dsp:txXfrm>
    </dsp:sp>
    <dsp:sp modelId="{37D5EBB0-814A-4166-9256-F145A9191226}">
      <dsp:nvSpPr>
        <dsp:cNvPr id="0" name=""/>
        <dsp:cNvSpPr/>
      </dsp:nvSpPr>
      <dsp:spPr>
        <a:xfrm rot="5400000">
          <a:off x="-174462" y="1189634"/>
          <a:ext cx="1163081" cy="814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2</a:t>
          </a:r>
          <a:endParaRPr lang="ru-RU" sz="2300" kern="1200" dirty="0"/>
        </a:p>
      </dsp:txBody>
      <dsp:txXfrm rot="-5400000">
        <a:off x="1" y="1422249"/>
        <a:ext cx="814156" cy="348925"/>
      </dsp:txXfrm>
    </dsp:sp>
    <dsp:sp modelId="{F1FA2E52-BE84-42ED-9555-BA4BD17EA53A}">
      <dsp:nvSpPr>
        <dsp:cNvPr id="0" name=""/>
        <dsp:cNvSpPr/>
      </dsp:nvSpPr>
      <dsp:spPr>
        <a:xfrm rot="5400000">
          <a:off x="3077077" y="-1247747"/>
          <a:ext cx="756002" cy="528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Брошюра</a:t>
          </a:r>
          <a:endParaRPr lang="ru-RU" sz="2800" kern="1200" dirty="0"/>
        </a:p>
      </dsp:txBody>
      <dsp:txXfrm rot="-5400000">
        <a:off x="814157" y="1052078"/>
        <a:ext cx="5244938" cy="682192"/>
      </dsp:txXfrm>
    </dsp:sp>
    <dsp:sp modelId="{F5781093-8429-4D08-A8B9-B13CC5BE2327}">
      <dsp:nvSpPr>
        <dsp:cNvPr id="0" name=""/>
        <dsp:cNvSpPr/>
      </dsp:nvSpPr>
      <dsp:spPr>
        <a:xfrm rot="5400000">
          <a:off x="-174462" y="2204671"/>
          <a:ext cx="1163081" cy="814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3</a:t>
          </a:r>
          <a:endParaRPr lang="ru-RU" sz="2300" kern="1200" dirty="0"/>
        </a:p>
      </dsp:txBody>
      <dsp:txXfrm rot="-5400000">
        <a:off x="1" y="2437286"/>
        <a:ext cx="814156" cy="348925"/>
      </dsp:txXfrm>
    </dsp:sp>
    <dsp:sp modelId="{B2D45FD0-A313-4752-BC12-40537681EA71}">
      <dsp:nvSpPr>
        <dsp:cNvPr id="0" name=""/>
        <dsp:cNvSpPr/>
      </dsp:nvSpPr>
      <dsp:spPr>
        <a:xfrm rot="5400000">
          <a:off x="3077077" y="-232710"/>
          <a:ext cx="756002" cy="528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Буклет</a:t>
          </a:r>
          <a:endParaRPr lang="ru-RU" sz="2800" kern="1200" dirty="0"/>
        </a:p>
      </dsp:txBody>
      <dsp:txXfrm rot="-5400000">
        <a:off x="814157" y="2067115"/>
        <a:ext cx="5244938" cy="682192"/>
      </dsp:txXfrm>
    </dsp:sp>
    <dsp:sp modelId="{8C0962FE-C938-455D-B661-0229CA9182E9}">
      <dsp:nvSpPr>
        <dsp:cNvPr id="0" name=""/>
        <dsp:cNvSpPr/>
      </dsp:nvSpPr>
      <dsp:spPr>
        <a:xfrm rot="5400000">
          <a:off x="-174462" y="3219708"/>
          <a:ext cx="1163081" cy="81415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4</a:t>
          </a:r>
          <a:endParaRPr lang="ru-RU" sz="2300" kern="1200" dirty="0"/>
        </a:p>
      </dsp:txBody>
      <dsp:txXfrm rot="-5400000">
        <a:off x="1" y="3452323"/>
        <a:ext cx="814156" cy="348925"/>
      </dsp:txXfrm>
    </dsp:sp>
    <dsp:sp modelId="{61F616EA-00A8-4C6C-BFB7-AA11A119E3BA}">
      <dsp:nvSpPr>
        <dsp:cNvPr id="0" name=""/>
        <dsp:cNvSpPr/>
      </dsp:nvSpPr>
      <dsp:spPr>
        <a:xfrm rot="5400000">
          <a:off x="3077077" y="782325"/>
          <a:ext cx="756002" cy="5281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Фотогазета</a:t>
          </a:r>
          <a:endParaRPr lang="ru-RU" sz="2800" kern="1200" dirty="0"/>
        </a:p>
      </dsp:txBody>
      <dsp:txXfrm rot="-5400000">
        <a:off x="814157" y="3082151"/>
        <a:ext cx="5244938" cy="6821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69F70-497F-43EB-A0D7-95BABC289FD9}">
      <dsp:nvSpPr>
        <dsp:cNvPr id="0" name=""/>
        <dsp:cNvSpPr/>
      </dsp:nvSpPr>
      <dsp:spPr>
        <a:xfrm>
          <a:off x="1917006" y="685336"/>
          <a:ext cx="4205503" cy="146051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7A87B-0DDA-4482-A5DC-BA1106D161A9}">
      <dsp:nvSpPr>
        <dsp:cNvPr id="0" name=""/>
        <dsp:cNvSpPr/>
      </dsp:nvSpPr>
      <dsp:spPr>
        <a:xfrm>
          <a:off x="3618767" y="4261644"/>
          <a:ext cx="815019" cy="52161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F3DC8-7BC9-4B13-84CC-21DFFE562284}">
      <dsp:nvSpPr>
        <dsp:cNvPr id="0" name=""/>
        <dsp:cNvSpPr/>
      </dsp:nvSpPr>
      <dsp:spPr>
        <a:xfrm flipV="1">
          <a:off x="4003411" y="5059390"/>
          <a:ext cx="45732" cy="217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flipV="1">
        <a:off x="4003411" y="5059390"/>
        <a:ext cx="45732" cy="217111"/>
      </dsp:txXfrm>
    </dsp:sp>
    <dsp:sp modelId="{6484676C-B9FE-4ABE-A9F6-029C3136672E}">
      <dsp:nvSpPr>
        <dsp:cNvPr id="0" name=""/>
        <dsp:cNvSpPr/>
      </dsp:nvSpPr>
      <dsp:spPr>
        <a:xfrm>
          <a:off x="3168347" y="2672692"/>
          <a:ext cx="2442204" cy="2163320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ВДОХНОВЛЯТЬ</a:t>
          </a:r>
          <a:endParaRPr lang="ru-RU" sz="1800" kern="1200" dirty="0"/>
        </a:p>
      </dsp:txBody>
      <dsp:txXfrm>
        <a:off x="3168347" y="2672692"/>
        <a:ext cx="2442204" cy="2163320"/>
      </dsp:txXfrm>
    </dsp:sp>
    <dsp:sp modelId="{71EB8571-4B33-4325-99B9-C8D2F6148BA7}">
      <dsp:nvSpPr>
        <dsp:cNvPr id="0" name=""/>
        <dsp:cNvSpPr/>
      </dsp:nvSpPr>
      <dsp:spPr>
        <a:xfrm>
          <a:off x="1657798" y="742414"/>
          <a:ext cx="2515101" cy="2182142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ОБЪЕДИНЯТЬ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7798" y="742414"/>
        <a:ext cx="2515101" cy="2182142"/>
      </dsp:txXfrm>
    </dsp:sp>
    <dsp:sp modelId="{823D01B1-4088-41AA-93E5-B36ACEF7BB94}">
      <dsp:nvSpPr>
        <dsp:cNvPr id="0" name=""/>
        <dsp:cNvSpPr/>
      </dsp:nvSpPr>
      <dsp:spPr>
        <a:xfrm>
          <a:off x="4389994" y="740914"/>
          <a:ext cx="2691321" cy="21936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ИССЛЕДОВАТЬ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89994" y="740914"/>
        <a:ext cx="2691321" cy="2193600"/>
      </dsp:txXfrm>
    </dsp:sp>
    <dsp:sp modelId="{9987851A-0B41-4903-AA13-7A74F3633A74}">
      <dsp:nvSpPr>
        <dsp:cNvPr id="0" name=""/>
        <dsp:cNvSpPr/>
      </dsp:nvSpPr>
      <dsp:spPr>
        <a:xfrm>
          <a:off x="1081741" y="334257"/>
          <a:ext cx="6577067" cy="478410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C8238-D647-4585-A3C2-ACCC73A553FF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4BBA8-BDC9-432B-8B3F-A44938AEE5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8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4BBA8-BDC9-432B-8B3F-A44938AEE5D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90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4BBA8-BDC9-432B-8B3F-A44938AEE5D8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5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00FF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6A7999-B0CC-48AB-B052-F3CDE78F6F68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5E5B46-229D-46AE-80B8-2E1F8A3E1E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ssad39.ucoz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d-union.ru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1" y="214290"/>
            <a:ext cx="8589371" cy="6167038"/>
          </a:xfrm>
        </p:spPr>
        <p:txBody>
          <a:bodyPr/>
          <a:lstStyle/>
          <a:p>
            <a:pPr marL="0" lvl="0" indent="0" algn="ctr" fontAlgn="base">
              <a:spcAft>
                <a:spcPct val="0"/>
              </a:spcAft>
              <a:buNone/>
            </a:pP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«ДЕТСКИЙ САД № 39»</a:t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г.УССУРИЙСКА УССУРИЙСКОГО ГОРОДСКОГО ОКРУГА</a:t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2017 г.</a:t>
            </a:r>
            <a:r>
              <a:rPr lang="ru-RU" sz="32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143116"/>
            <a:ext cx="5043096" cy="375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37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ая выноска 11"/>
          <p:cNvSpPr/>
          <p:nvPr/>
        </p:nvSpPr>
        <p:spPr>
          <a:xfrm>
            <a:off x="4813692" y="5312026"/>
            <a:ext cx="2444959" cy="1422400"/>
          </a:xfrm>
          <a:prstGeom prst="wedgeRectCallout">
            <a:avLst>
              <a:gd name="adj1" fmla="val 2913"/>
              <a:gd name="adj2" fmla="val -882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Защита прав работников при установлении досрочных трудовых пенсий</a:t>
            </a:r>
            <a:endParaRPr lang="ru-RU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403948" y="3618486"/>
            <a:ext cx="2448272" cy="1368152"/>
          </a:xfrm>
          <a:prstGeom prst="wedgeRectCallout">
            <a:avLst>
              <a:gd name="adj1" fmla="val 14312"/>
              <a:gd name="adj2" fmla="val -7311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Контроль за созданием безопасных условий труда и отдыха работников</a:t>
            </a: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741692" y="3618486"/>
            <a:ext cx="1850504" cy="1053447"/>
          </a:xfrm>
          <a:prstGeom prst="wedgeRectCallout">
            <a:avLst>
              <a:gd name="adj1" fmla="val -1224"/>
              <a:gd name="adj2" fmla="val -10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Формирование локально- нормативной базы</a:t>
            </a:r>
            <a:endParaRPr lang="ru-RU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468000" y="2153126"/>
            <a:ext cx="2320167" cy="1000246"/>
          </a:xfrm>
          <a:prstGeom prst="wedgeRectCallout">
            <a:avLst>
              <a:gd name="adj1" fmla="val -22084"/>
              <a:gd name="adj2" fmla="val -927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ветеранами</a:t>
            </a:r>
            <a:endParaRPr lang="ru-RU" dirty="0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6340972" y="3592666"/>
            <a:ext cx="2100921" cy="1296144"/>
          </a:xfrm>
          <a:prstGeom prst="wedgeRectCallout">
            <a:avLst>
              <a:gd name="adj1" fmla="val 584"/>
              <a:gd name="adj2" fmla="val -9315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Оздоровительная и культурно-массовая работа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240880" y="5146552"/>
            <a:ext cx="2606239" cy="1558845"/>
          </a:xfrm>
          <a:prstGeom prst="wedgeRectCallout">
            <a:avLst>
              <a:gd name="adj1" fmla="val -3781"/>
              <a:gd name="adj2" fmla="val -800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Информационно-методическая работа с использованием современных информационных технологий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707593" y="250380"/>
            <a:ext cx="7416824" cy="141845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992368" y="1649633"/>
            <a:ext cx="2046673" cy="1152128"/>
          </a:xfrm>
          <a:prstGeom prst="wedgeRectCallout">
            <a:avLst>
              <a:gd name="adj1" fmla="val -43154"/>
              <a:gd name="adj2" fmla="val -70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коллективных действиях профсоюза</a:t>
            </a:r>
            <a:endParaRPr lang="ru-RU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92426" y="1675736"/>
            <a:ext cx="2247326" cy="1154532"/>
          </a:xfrm>
          <a:prstGeom prst="wedgeRectCallout">
            <a:avLst>
              <a:gd name="adj1" fmla="val 36001"/>
              <a:gd name="adj2" fmla="val -667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Укрепление и развитие социального партнерства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580595" y="486321"/>
            <a:ext cx="596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профсоюзной организации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31" y="206495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2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091" y="578836"/>
            <a:ext cx="8496944" cy="6051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>
                <a:latin typeface="Calibri"/>
                <a:ea typeface="Calibri"/>
                <a:cs typeface="Times New Roman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Локальные нормативно-правовые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акты </a:t>
            </a:r>
          </a:p>
          <a:p>
            <a:pPr algn="ctr">
              <a:lnSpc>
                <a:spcPct val="115000"/>
              </a:lnSpc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первичной профсоюзной организации:</a:t>
            </a:r>
          </a:p>
          <a:p>
            <a:pPr algn="ctr">
              <a:lnSpc>
                <a:spcPct val="115000"/>
              </a:lnSpc>
            </a:pPr>
            <a:endParaRPr lang="ru-RU" sz="1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sz="1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Устав образовательного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учреждения;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Коллективный договор образовательного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учреждения;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Правила внутреннего трудового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распорядка;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Приказы и распоряжения по образовательному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учреждению;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Положение о первичной профсоюзной организации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Гарантом социальных и трудовых прав сотрудников является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коллективный договор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 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979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32657"/>
            <a:ext cx="8750206" cy="35283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первичной профсоюзной организации</a:t>
            </a:r>
          </a:p>
          <a:p>
            <a:pPr marL="45720" indent="0" algn="ctr">
              <a:buNone/>
            </a:pPr>
            <a:endParaRPr lang="ru-RU" sz="11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Первичная профсоюзная организация </a:t>
            </a:r>
          </a:p>
          <a:p>
            <a:pPr marL="4572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</a:t>
            </a:r>
          </a:p>
          <a:p>
            <a:pPr marL="4572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«Детский сад № 39»  –</a:t>
            </a:r>
          </a:p>
          <a:p>
            <a:pPr marL="4572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это творческие, неравнодушные, инициативные, активные люди. </a:t>
            </a:r>
          </a:p>
          <a:p>
            <a:pPr marL="45720" indent="0" algn="ctr">
              <a:buNone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Результат творческой  и слаженной работы можно увидеть в таблице.</a:t>
            </a:r>
            <a:endParaRPr lang="ru-RU" sz="2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«Динамика профсоюзного членства»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8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/>
        </p:nvGraphicFramePr>
        <p:xfrm>
          <a:off x="928662" y="3571876"/>
          <a:ext cx="7215238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2919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170745"/>
            <a:ext cx="612068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профсоюзный лидер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>
              <a:lnSpc>
                <a:spcPct val="12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Наталья Викторовна  - председатель профсоюзного комитета с декабря 2011 г. С приходом в наш коллектив Савенко Натальи Викторовны, которую избрали председателем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первички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, в учреждении жизнь стала гораздо интереснее. В результате активной, творческой, многосторонней работы профсоюзного комитета увеличилась наша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первичка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75%.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>
              <a:lnSpc>
                <a:spcPct val="120000"/>
              </a:lnSpc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У нас регулярно проводятся заседания, тематические собрания, акции, пополняется информационный стенд. Всем коллективом посещаем кино, театр, музеи. Неоднократно организовывались экскурсии, поездки на море и выезды на природу.  Ежегодно принимаем активное участие в педагогических фестивалях, ярмарках,  конкурсах городского, краевого и всероссийского уровней.</a:t>
            </a:r>
          </a:p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0475"/>
            <a:ext cx="2420937" cy="1804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2" y="4653136"/>
            <a:ext cx="2414587" cy="181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4475"/>
            <a:ext cx="1311275" cy="1963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6554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714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858280" cy="3789040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 </a:t>
            </a:r>
            <a:r>
              <a:rPr lang="ru-RU" sz="27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профсоюзного комитета </a:t>
            </a: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39»  </a:t>
            </a:r>
            <a:r>
              <a:rPr lang="ru-RU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</a:t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</a:t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</a:t>
            </a:r>
            <a: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05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05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200" dirty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105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05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05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05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300" dirty="0" smtClean="0">
                <a:solidFill>
                  <a:srgbClr val="04617B"/>
                </a:solidFill>
              </a:rPr>
              <a:t>  </a:t>
            </a:r>
            <a:r>
              <a:rPr lang="ru-RU" sz="1300" dirty="0">
                <a:solidFill>
                  <a:srgbClr val="04617B"/>
                </a:solidFill>
              </a:rPr>
              <a:t/>
            </a:r>
            <a:br>
              <a:rPr lang="ru-RU" sz="1300" dirty="0">
                <a:solidFill>
                  <a:srgbClr val="04617B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857232"/>
            <a:ext cx="1027439" cy="153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3829" y="2544734"/>
            <a:ext cx="1797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Лямцева С.В.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-делопроизводитель –</a:t>
            </a:r>
            <a:b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уполномоченный по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охране  труда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816111" y="2527670"/>
            <a:ext cx="14597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Манзюк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Т.В.- 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старшая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медсестра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председатель комиссии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защите социально-трудовых прав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635897" y="2531131"/>
            <a:ext cx="165618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Иванцова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М.А. -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 председатель комиссии по организационно-массовой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работе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611049" y="2498045"/>
            <a:ext cx="14325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Куловер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В.В. -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 -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председатель комиссии 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культурно-массовой работе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312114" y="2506706"/>
            <a:ext cx="14363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Карасева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Т.З. -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воспитатель - председатель ревизионной      комиссии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60967" y="5746474"/>
            <a:ext cx="1762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Карпенко А.С.-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член организационно-массовой      комиссии 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79" y="5714255"/>
            <a:ext cx="201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Титаренко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И.Н.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</a:t>
            </a:r>
          </a:p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младший   воспитатель - член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культурно-массовой   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комиссии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85447" y="5715920"/>
            <a:ext cx="1886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Тимофеева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Н.В.-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младший   воспитатель - член культурно-массовой   комиссии </a:t>
            </a:r>
            <a:endParaRPr lang="ru-RU" sz="1400" dirty="0"/>
          </a:p>
        </p:txBody>
      </p:sp>
      <p:pic>
        <p:nvPicPr>
          <p:cNvPr id="20" name="Рисунок 19" descr="DSC_0826.JPG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857232"/>
            <a:ext cx="1103332" cy="1592347"/>
          </a:xfrm>
          <a:prstGeom prst="rect">
            <a:avLst/>
          </a:prstGeom>
        </p:spPr>
      </p:pic>
      <p:pic>
        <p:nvPicPr>
          <p:cNvPr id="21" name="Рисунок 20" descr="МАНЗЮК ТАТЬ ВИКТОР МЕД РА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8794" y="842330"/>
            <a:ext cx="1071570" cy="1607808"/>
          </a:xfrm>
          <a:prstGeom prst="rect">
            <a:avLst/>
          </a:prstGeom>
        </p:spPr>
      </p:pic>
      <p:pic>
        <p:nvPicPr>
          <p:cNvPr id="22" name="Рисунок 21" descr="ИВАНЦОВА МАРИНА АЛЕКСАНДР  ВОСП ГР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9058" y="857232"/>
            <a:ext cx="1085464" cy="1557218"/>
          </a:xfrm>
          <a:prstGeom prst="rect">
            <a:avLst/>
          </a:prstGeom>
        </p:spPr>
      </p:pic>
      <p:pic>
        <p:nvPicPr>
          <p:cNvPr id="23" name="Рисунок 22" descr="тат Зиннуров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20" y="928670"/>
            <a:ext cx="1000132" cy="1500621"/>
          </a:xfrm>
          <a:prstGeom prst="rect">
            <a:avLst/>
          </a:prstGeom>
        </p:spPr>
      </p:pic>
      <p:pic>
        <p:nvPicPr>
          <p:cNvPr id="25" name="Рисунок 24" descr="АНАСТАСИЯ СЕРГЕЕВН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4000504"/>
            <a:ext cx="1085464" cy="1628656"/>
          </a:xfrm>
          <a:prstGeom prst="rect">
            <a:avLst/>
          </a:prstGeom>
        </p:spPr>
      </p:pic>
      <p:pic>
        <p:nvPicPr>
          <p:cNvPr id="26" name="Рисунок 25" descr="ТИТОРЕНКО ИРИНА НИКОЛ ПОМ ВОСП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86182" y="4000504"/>
            <a:ext cx="1071570" cy="1607809"/>
          </a:xfrm>
          <a:prstGeom prst="rect">
            <a:avLst/>
          </a:prstGeom>
        </p:spPr>
      </p:pic>
      <p:pic>
        <p:nvPicPr>
          <p:cNvPr id="27" name="Рисунок 26" descr="Тимофеева НВ мл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43702" y="4000504"/>
            <a:ext cx="1085464" cy="16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9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0584956"/>
              </p:ext>
            </p:extLst>
          </p:nvPr>
        </p:nvGraphicFramePr>
        <p:xfrm>
          <a:off x="-468560" y="2204864"/>
          <a:ext cx="902831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476672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Организационный климат первичной профсоюзной организации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9009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35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8449" y="131664"/>
            <a:ext cx="6902896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социальный партнёр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4" y="652378"/>
            <a:ext cx="2573145" cy="314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21088"/>
            <a:ext cx="2754064" cy="2067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7134" y="3598203"/>
            <a:ext cx="289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детского сада Симушкина Е.В.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744" y="3429000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Наш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профсоюз активно осваивает и старается внести свои предложения в выстраивающуюся систему социального партнерства: заключен  коллективный договор,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оформлено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соглашение по охране труда,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разработано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согласовано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«Положение об оплате труда» и др.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3984" y="1103311"/>
            <a:ext cx="4878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Детский сад – наш дом,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котором дружно мы живем!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это заведующий детского сада,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мудрый и строгий,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Который ведет нас по верной дороге,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Хранит от различных невзгод и проблем,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Дом, в котором уютно всем!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7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КОНКУРС ИНФОРМ\ф\DSCN0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4752527" cy="33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КОНКУРС ИНФОРМ\ф\DSCN0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320446" cy="31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818" y="714356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документ по социальному партнерству – коллективный договор</a:t>
            </a:r>
            <a:endParaRPr lang="ru-RU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410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53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AppData\Local\Microsoft\Windows\INetCache\Content.Word\20170124_1529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76581">
            <a:off x="-57613" y="2595634"/>
            <a:ext cx="3867506" cy="273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214290"/>
            <a:ext cx="8001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Коллективный договор в действии (регистрационный № 327 от 01.06.2016г.)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Наталья\AppData\Local\Microsoft\Windows\INetCache\Content.Word\20170124_152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05109">
            <a:off x="2109873" y="3352495"/>
            <a:ext cx="3424294" cy="259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ья\AppData\Local\Microsoft\Windows\INetCache\Content.Word\20170124_1529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94687">
            <a:off x="4294631" y="2086149"/>
            <a:ext cx="3496331" cy="239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463698">
            <a:off x="5947493" y="3068036"/>
            <a:ext cx="3306821" cy="211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53856092"/>
              </p:ext>
            </p:extLst>
          </p:nvPr>
        </p:nvGraphicFramePr>
        <p:xfrm>
          <a:off x="323528" y="404664"/>
          <a:ext cx="8496944" cy="6224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4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500042"/>
            <a:ext cx="88582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Тип учреждения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Муниципальное бюджетное дошкольное образовательное учреждение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Вид учреждения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детский сад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Основание: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10 августа 1987 года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692519,  Приморский край, г. Уссурийск, ул. Фрунзе, 53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Время работы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с 7-30 до 18-00.</a:t>
            </a: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18-00 до 19-30 функционирует дежурная группа. 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Телефон: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(4234) 32-44-24</a:t>
            </a: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Эл. почта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det_sad39@mail.ru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ussad39.ucoz.ru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53250" name="Picture 2" descr="Картинки по запросу картинки дети играю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5286388"/>
            <a:ext cx="2627443" cy="132873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14285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285992"/>
            <a:ext cx="7937500" cy="384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86116" y="1071546"/>
            <a:ext cx="5362624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 Box 64"/>
          <p:cNvSpPr txBox="1">
            <a:spLocks noChangeArrowheads="1"/>
          </p:cNvSpPr>
          <p:nvPr/>
        </p:nvSpPr>
        <p:spPr bwMode="gray">
          <a:xfrm>
            <a:off x="3357554" y="1214422"/>
            <a:ext cx="51435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Информационный</a:t>
            </a:r>
            <a:r>
              <a:rPr kumimoji="0" lang="ru-RU" sz="2400" b="1" i="1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уголок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2"/>
          <p:cNvSpPr txBox="1">
            <a:spLocks noChangeArrowheads="1"/>
          </p:cNvSpPr>
          <p:nvPr/>
        </p:nvSpPr>
        <p:spPr bwMode="gray">
          <a:xfrm>
            <a:off x="857224" y="2786058"/>
            <a:ext cx="7429552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363538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основная и самая традиционная площадка для размещения важной профкомовской информации для членов профсоюза.  </a:t>
            </a:r>
          </a:p>
          <a:p>
            <a:pPr marL="0" marR="0" lvl="0" indent="363538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Информация разбита на тематические блоки, которые мы регулярно обновляем:  «Охрана труда - залог успеха», «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Думай о здоровье сегодня», «Вести  с Крайкома», «Пенсионная грамотность».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533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97346"/>
            <a:ext cx="6500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i="1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уголок</a:t>
            </a:r>
          </a:p>
        </p:txBody>
      </p:sp>
      <p:pic>
        <p:nvPicPr>
          <p:cNvPr id="3" name="Picture 2" descr="E:\КОНКУРС ИНФОРМ\ОТ И СОЦПАРТНЕРСТВО\20150206_152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4775384" cy="28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Наталья\AppData\Local\Microsoft\Windows\INetCache\Content.Word\20170124_1524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714752"/>
            <a:ext cx="500066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035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396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035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5101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40968"/>
            <a:ext cx="5900457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5638723" cy="3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440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064896" cy="45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6693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58315"/>
            <a:ext cx="3384376" cy="5279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90161"/>
            <a:ext cx="3590147" cy="52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30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2" y="620688"/>
            <a:ext cx="5244066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5" y="3356992"/>
            <a:ext cx="511616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033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9" y="764703"/>
            <a:ext cx="3103139" cy="5511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76773"/>
            <a:ext cx="3096344" cy="54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969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0627"/>
            <a:ext cx="3965026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46751"/>
            <a:ext cx="7645274" cy="45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156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55987" cy="254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7" y="3579898"/>
            <a:ext cx="3454297" cy="254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058" y="363059"/>
            <a:ext cx="3440333" cy="251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41" y="3579898"/>
            <a:ext cx="3531293" cy="254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51025"/>
            <a:ext cx="3528392" cy="261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30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5" y="2348880"/>
            <a:ext cx="7937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87824" y="1052736"/>
            <a:ext cx="5832648" cy="8208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004394" y="1232326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 материал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27" y="2564903"/>
            <a:ext cx="6480175" cy="39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950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esktop\фото Н.Е\DSCN0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285992"/>
            <a:ext cx="3000396" cy="225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фото Н.Е\DSCN0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033710" cy="227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фото Н.Е\DSCN0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7166"/>
            <a:ext cx="300039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фото Н.Е\DSCN0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033710" cy="222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user\Desktop\фото Н.Е\DSCN0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000504"/>
            <a:ext cx="3000396" cy="225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43702" y="3143248"/>
            <a:ext cx="1559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143248"/>
            <a:ext cx="2697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</a:t>
            </a:r>
          </a:p>
        </p:txBody>
      </p:sp>
    </p:spTree>
    <p:extLst>
      <p:ext uri="{BB962C8B-B14F-4D97-AF65-F5344CB8AC3E}">
        <p14:creationId xmlns:p14="http://schemas.microsoft.com/office/powerpoint/2010/main" val="379806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29058" y="1142984"/>
            <a:ext cx="4704241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1" y="2204864"/>
            <a:ext cx="7937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7620" y="1285860"/>
            <a:ext cx="461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Печатная продукция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7989422"/>
              </p:ext>
            </p:extLst>
          </p:nvPr>
        </p:nvGraphicFramePr>
        <p:xfrm>
          <a:off x="1763688" y="2349325"/>
          <a:ext cx="6096000" cy="4208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769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КОНКУРС ИНФОРМ\DSCN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29000"/>
            <a:ext cx="3938518" cy="2954340"/>
          </a:xfrm>
          <a:prstGeom prst="rect">
            <a:avLst/>
          </a:prstGeom>
          <a:noFill/>
        </p:spPr>
      </p:pic>
      <p:pic>
        <p:nvPicPr>
          <p:cNvPr id="10243" name="Picture 3" descr="E:\КОНКУРС ИНФОРМ\DSCN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710786" cy="278351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7" y="3432969"/>
            <a:ext cx="3938587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16131"/>
            <a:ext cx="3932237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55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68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43042" y="1268760"/>
            <a:ext cx="6988716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3" y="2564904"/>
            <a:ext cx="7943850" cy="405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70" y="1412776"/>
            <a:ext cx="6376053" cy="631478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САЙТ ПРОФСОЮЗНОЙ ОРГАНИЗАЦИИ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sz="quarter" idx="13"/>
          </p:nvPr>
        </p:nvSpPr>
        <p:spPr>
          <a:xfrm>
            <a:off x="1097491" y="2708920"/>
            <a:ext cx="7021749" cy="37673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363538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своей деятельности все чаще  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</a:t>
            </a:r>
            <a:r>
              <a:rPr lang="ru-RU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технологии. На сайте  Учреждения создана профсоюзная страничка.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Сайт – это очень ценная  информационная площадка.  </a:t>
            </a:r>
          </a:p>
          <a:p>
            <a:pPr marL="0" lvl="0" indent="363538" algn="just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400" kern="0" noProof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быстрого получения и обмена информации используем электронную почту детского сада и Уссурийского комитета: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det_sad39@mail.ru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usgorcomprof@mail.ru</a:t>
            </a:r>
            <a:r>
              <a:rPr lang="ru-RU" sz="24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801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8422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КОНКУРС ИНФОРМ\сай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2" y="762598"/>
            <a:ext cx="43204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5192" y="208047"/>
            <a:ext cx="8229600" cy="114300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Сайт первичной профсоюзной организации </a:t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6832"/>
            <a:ext cx="565596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1" y="2467595"/>
            <a:ext cx="7931150" cy="397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017006" y="1240423"/>
            <a:ext cx="6002102" cy="9741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gray">
          <a:xfrm>
            <a:off x="3440771" y="1440760"/>
            <a:ext cx="51435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Объявления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7670" y="2472194"/>
            <a:ext cx="37591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Arial" charset="0"/>
              </a:rPr>
              <a:t>-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простой  и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привычный способ распространения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информации. Формулируем  их лаконично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четко.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Объявление у нас всегда  яркое, красочное.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Pictures\ControlCenter3\Scan\CCF05112013_0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1588">
            <a:off x="5214942" y="2786058"/>
            <a:ext cx="2526002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359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10" y="2348879"/>
            <a:ext cx="7937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54669" y="1179559"/>
            <a:ext cx="6120680" cy="9463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gray">
          <a:xfrm>
            <a:off x="3143241" y="1312119"/>
            <a:ext cx="51435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Контактная информация и обратная связь </a:t>
            </a:r>
          </a:p>
        </p:txBody>
      </p:sp>
      <p:sp>
        <p:nvSpPr>
          <p:cNvPr id="6" name="Text Box 92"/>
          <p:cNvSpPr txBox="1">
            <a:spLocks noChangeArrowheads="1"/>
          </p:cNvSpPr>
          <p:nvPr/>
        </p:nvSpPr>
        <p:spPr bwMode="gray">
          <a:xfrm>
            <a:off x="4714876" y="2285992"/>
            <a:ext cx="3713316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это, когда члены нашей организации сами проявляют инициативу, обращаются в профком.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Расписание работы профкома и контактные телефоны  общедоступны.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DSCN0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3429000"/>
            <a:ext cx="2962462" cy="2221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2186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70141" y="1394300"/>
            <a:ext cx="6264696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2" y="2924944"/>
            <a:ext cx="79375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4"/>
          <p:cNvSpPr txBox="1">
            <a:spLocks noChangeArrowheads="1"/>
          </p:cNvSpPr>
          <p:nvPr/>
        </p:nvSpPr>
        <p:spPr bwMode="gray">
          <a:xfrm>
            <a:off x="3100872" y="1667523"/>
            <a:ext cx="51435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Межличностная коммуникация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1538" y="3357562"/>
            <a:ext cx="32861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устный способ донесения информации.  Данная форма всегда актуальна.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N0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91389">
            <a:off x="4833938" y="3643314"/>
            <a:ext cx="2843399" cy="2132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1979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83768" y="1196752"/>
            <a:ext cx="6201977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2285992"/>
            <a:ext cx="8008938" cy="435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4"/>
          <p:cNvSpPr txBox="1">
            <a:spLocks noChangeArrowheads="1"/>
          </p:cNvSpPr>
          <p:nvPr/>
        </p:nvSpPr>
        <p:spPr bwMode="gray">
          <a:xfrm>
            <a:off x="3100872" y="1376887"/>
            <a:ext cx="51435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Публичные выступления</a:t>
            </a:r>
          </a:p>
        </p:txBody>
      </p:sp>
      <p:sp>
        <p:nvSpPr>
          <p:cNvPr id="6" name="Text Box 92"/>
          <p:cNvSpPr txBox="1">
            <a:spLocks noChangeArrowheads="1"/>
          </p:cNvSpPr>
          <p:nvPr/>
        </p:nvSpPr>
        <p:spPr bwMode="gray">
          <a:xfrm>
            <a:off x="4929190" y="2357430"/>
            <a:ext cx="3286148" cy="42165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самый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эффективны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й способ информирования членов профсоюза. Каждое мероприятие, которое проходит в детском саду дает нам  возможность выступить перед коллективом.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1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G:\отчет\педсовет\2013-09-03-3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357562"/>
            <a:ext cx="3143272" cy="2286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6605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44329"/>
            <a:ext cx="84604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94" y="11663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428596" y="285728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4818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57166"/>
            <a:ext cx="2484011" cy="178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327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31840" y="1066865"/>
            <a:ext cx="5499918" cy="5847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27015" y="1066865"/>
            <a:ext cx="4606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Профсоюзные собрания 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839595" cy="465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1964353"/>
            <a:ext cx="43193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одна из эффективных форм организационной работы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профсоюзов: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-позволяет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осуществлять непосредственное взаимодействие членов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профсоюза;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помогает объединить членов профсоюза в единый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коллектив;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является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высшим органом первичной профсоюзной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G:\отчет\педсовет\2013-09-03-3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8517">
            <a:off x="5349942" y="3228062"/>
            <a:ext cx="2878637" cy="2147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5179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6" y="2228171"/>
            <a:ext cx="8387903" cy="423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84498" y="1184816"/>
            <a:ext cx="4320480" cy="8519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1213357"/>
            <a:ext cx="2535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Семинары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6248" y="2333685"/>
            <a:ext cx="4286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один из основных способов практических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занятий. Цель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таких занятий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передача знаний или сведений от одного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другому.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Впервые такая форма обучения возникла в Древней Греции, а позднее и в Древнем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Риме. Все выступления сочетаются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комментариями, диспутами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заключениями.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LEEF ICE\педсовет и проф собр\2013-05-07-2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214686"/>
            <a:ext cx="3086107" cy="231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8025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ленн67\Desktop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059">
            <a:off x="5450458" y="2740812"/>
            <a:ext cx="2827337" cy="166846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71612"/>
            <a:ext cx="4429156" cy="4143404"/>
          </a:xfrm>
        </p:spPr>
        <p:txBody>
          <a:bodyPr/>
          <a:lstStyle/>
          <a:p>
            <a:pPr marL="0" indent="0" algn="ctr">
              <a:lnSpc>
                <a:spcPct val="125000"/>
              </a:lnSpc>
              <a:buNone/>
            </a:pP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получения  членами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профсоюза 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полезной, нормативно –правовой, юридической информации  организована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подписка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газету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профсоюз»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0" y="21429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нленн67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418">
            <a:off x="4943418" y="726271"/>
            <a:ext cx="2805113" cy="166052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ленн67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931">
            <a:off x="5979658" y="4773832"/>
            <a:ext cx="2713037" cy="115887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8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8736"/>
            <a:ext cx="8767587" cy="534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878" y="1560819"/>
            <a:ext cx="792058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центральный портал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Профсоюза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http://ed-union.ru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сайт   краевой организации </a:t>
            </a:r>
            <a:r>
              <a:rPr lang="ru-RU" sz="2400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http://www.ed-unionprim.ru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/; </a:t>
            </a:r>
          </a:p>
          <a:p>
            <a:pPr marL="388620" lvl="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федеральных изданий: «Мой Профсоюз»;    </a:t>
            </a:r>
          </a:p>
          <a:p>
            <a:pPr marL="388620" lvl="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местное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СМИ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Телемикс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газета «Коммунар» и др. ;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400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88620" lvl="0" indent="-342900">
              <a:lnSpc>
                <a:spcPct val="120000"/>
              </a:lnSpc>
              <a:buClr>
                <a:schemeClr val="accent1">
                  <a:lumMod val="75000"/>
                </a:schemeClr>
              </a:buClr>
              <a:buSzPct val="130000"/>
              <a:buFont typeface="Wingdings" pitchFamily="2" charset="2"/>
              <a:buChar char="Ø"/>
            </a:pP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из  </a:t>
            </a: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информационно-методических  материалов,  информационных  сборников и брошюр ЦС, краевой и Уссурийской  организации и др.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41168"/>
            <a:ext cx="2107119" cy="1579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787">
            <a:off x="5148064" y="4954149"/>
            <a:ext cx="2072483" cy="1553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1" y="188640"/>
            <a:ext cx="786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Источники  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получения  </a:t>
            </a: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информации нашими членами профсоюза: 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32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16632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и первичная профсоюзная организация детского сада работая на основе сотрудничества разрабатывает программу действий: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30418771"/>
              </p:ext>
            </p:extLst>
          </p:nvPr>
        </p:nvGraphicFramePr>
        <p:xfrm>
          <a:off x="177901" y="1684040"/>
          <a:ext cx="8052556" cy="521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325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669128"/>
          </a:xfrm>
        </p:spPr>
        <p:txBody>
          <a:bodyPr>
            <a:normAutofit fontScale="90000"/>
          </a:bodyPr>
          <a:lstStyle/>
          <a:p>
            <a:pPr marL="0" lvl="0" indent="0" algn="ctr" fontAlgn="base">
              <a:lnSpc>
                <a:spcPct val="150000"/>
              </a:lnSpc>
              <a:spcAft>
                <a:spcPct val="0"/>
              </a:spcAft>
              <a:buNone/>
              <a:defRPr/>
            </a:pPr>
            <a: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Калейдоскоп </a:t>
            </a:r>
            <a:b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профсоюзной </a:t>
            </a:r>
            <a:b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9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работы</a:t>
            </a:r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049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984" y="5949280"/>
            <a:ext cx="1211402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0364" y="1500174"/>
            <a:ext cx="5946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Охрана труда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важнейшая составляющая безопасности  жизнедеятельности человека. Под охраной труда понимается система обеспечения безопасности жизни и здоровья работников в процессе трудовой деятельности, включая правовые, социально-экономические, организационно-технические, санитарно-гигиенические,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лечебно-профилактические, реабилитационные и иные мероприятия.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242916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Users\н\Desktop\моя работа\фото с телефона\101NOKIA\2013-04-25-2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786322"/>
            <a:ext cx="2498669" cy="1873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1" name="Picture 5" descr="C:\Users\н\Desktop\моя работа\фото с телефона\100NOKIA\2012-11-02-1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571744"/>
            <a:ext cx="2402833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587" y="9503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60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КОНКУРС ИНФОРМ\ОТ И СОЦПАРТНЕРСТВО\20150206_17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3893220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21429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58" y="0"/>
            <a:ext cx="77495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Документация по охране труда</a:t>
            </a:r>
          </a:p>
          <a:p>
            <a:endParaRPr lang="ru-RU" dirty="0"/>
          </a:p>
        </p:txBody>
      </p:sp>
      <p:pic>
        <p:nvPicPr>
          <p:cNvPr id="5" name="Picture 2" descr="E:\КОНКУРС ИНФОРМ\ОТ И СОЦПАРТНЕРСТВО\20150206_172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714356"/>
            <a:ext cx="3857652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58" y="3429000"/>
            <a:ext cx="8786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</a:t>
            </a:r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ериал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 по  специальной оценке условий  труда</a:t>
            </a:r>
          </a:p>
          <a:p>
            <a:endParaRPr lang="ru-RU" dirty="0"/>
          </a:p>
        </p:txBody>
      </p:sp>
      <p:pic>
        <p:nvPicPr>
          <p:cNvPr id="7" name="Picture 2" descr="E:\КОНКУРС ИНФОРМ\ОТ И СОЦПАРТНЕРСТВО\20150206_172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6280866" cy="242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Наталья\AppData\Local\Microsoft\Windows\INetCache\Content.Word\20170124_1435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544574" y="4242508"/>
            <a:ext cx="2428891" cy="208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НКУРС ИНФОРМ\ОТ И СОЦПАРТНЕРСТВО\20150210_125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7561" y="2413634"/>
            <a:ext cx="4539043" cy="3063854"/>
          </a:xfrm>
          <a:prstGeom prst="rect">
            <a:avLst/>
          </a:prstGeom>
          <a:noFill/>
        </p:spPr>
      </p:pic>
      <p:pic>
        <p:nvPicPr>
          <p:cNvPr id="4" name="Picture 3" descr="G:\КОНКУРС ИНФОРМ\ОТ И СОЦПАРТНЕРСТВО\20150210_125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75771">
            <a:off x="3552620" y="3448016"/>
            <a:ext cx="3792578" cy="2133325"/>
          </a:xfrm>
          <a:prstGeom prst="rect">
            <a:avLst/>
          </a:prstGeom>
          <a:noFill/>
        </p:spPr>
      </p:pic>
      <p:pic>
        <p:nvPicPr>
          <p:cNvPr id="1027" name="Picture 3" descr="G:\КОНКУРС ИНФОРМ\ОТ И СОЦПАРТНЕРСТВО\Новая папка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557112">
            <a:off x="5966376" y="3245200"/>
            <a:ext cx="2443756" cy="33867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80528" y="715792"/>
            <a:ext cx="950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работников с результатами проведения оценки условий труда на их  рабочих местах под роспись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82112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прав и гарантий сотрудников,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членов профсоюза</a:t>
            </a:r>
          </a:p>
          <a:p>
            <a:endParaRPr lang="ru-RU" dirty="0"/>
          </a:p>
        </p:txBody>
      </p:sp>
      <p:pic>
        <p:nvPicPr>
          <p:cNvPr id="3" name="Рисунок 2" descr="C:\Users\Наталья\AppData\Local\Microsoft\Windows\INetCache\Content.Word\20170124_142310.jpg"/>
          <p:cNvPicPr/>
          <p:nvPr/>
        </p:nvPicPr>
        <p:blipFill>
          <a:blip r:embed="rId2" cstate="print"/>
          <a:srcRect l="17580" r="10641"/>
          <a:stretch>
            <a:fillRect/>
          </a:stretch>
        </p:blipFill>
        <p:spPr bwMode="auto">
          <a:xfrm>
            <a:off x="6000760" y="4429108"/>
            <a:ext cx="2786082" cy="221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857232"/>
            <a:ext cx="87154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проведения в нашем учреждении СОУТ рабочих мест, рабочее место старшей медицинской сестры признано без вредных условий труда. Соответственно были сняты доплаты  за вредные условия  труда и дополнительный оплачиваемый отпуск.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Старшая медицинская сестра обратилась в нашу профсоюзную организацию за помощью. В свою очередь мы обратились в отдел трудовых и социальных отношений администрации Уссурийского городского округа. Отделом трудовых и социальных отношений администрации Уссурийского городского округа была проведена государственная экспертиза и выявлено, что гарантии и компенсации на данном рабочем месте предоставляются не в полном объеме, что не соответствует государственным нормативным требованиям охраны труда.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получения результатов экспертизы нами было направлено письмо в «Краевой центр охраны Труда» с просьбой об устранении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нарушений, допущенных в результате СОУТ.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результате, была проведена повторная СОУТ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рабочему месту старшей медицинской сестры.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16.12.2016г. был подписан отчет о СОУТ, результатом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которого стало  присвоение класса вредности рабочему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месту старшей медицинской сестры, возврат гарантий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компенсаций, соответствует государственным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нормативным требованиям охраны труда. </a:t>
            </a:r>
          </a:p>
          <a:p>
            <a:pPr indent="4572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0" y="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817"/>
            <a:ext cx="3168352" cy="23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07" y="371785"/>
            <a:ext cx="3084893" cy="212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71" y="1916782"/>
            <a:ext cx="3656112" cy="273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61048"/>
            <a:ext cx="3456384" cy="258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540627" cy="257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77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ФОТО\ОТ ДС30 2013 Г\DSC02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ленн67\Desktop\н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19619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SC028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428604"/>
            <a:ext cx="3232442" cy="24243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3808" y="5202727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профсоюзной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во  многом зависит  и от  обучения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профактива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7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643050"/>
            <a:ext cx="3600400" cy="270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54520"/>
            <a:ext cx="7678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комиссии – подготовка к проверке знаний по охране труда сотрудников учреждения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429000"/>
            <a:ext cx="38164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6841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11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70" y="3643314"/>
            <a:ext cx="4666239" cy="293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71934" y="1052736"/>
            <a:ext cx="49056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Проверка первичных  средств пожаротушения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4" descr="C:\Users\н\Desktop\моя работа\фото с телефона\101NOKIA\2013-04-24-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3000396" cy="39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551" y="18580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998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ОНКУРС ИНФОРМ\ОТ И СОЦПАРТНЕРСТВО\20150210_123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5334037" cy="3000396"/>
          </a:xfrm>
          <a:prstGeom prst="rect">
            <a:avLst/>
          </a:prstGeom>
          <a:noFill/>
        </p:spPr>
      </p:pic>
      <p:pic>
        <p:nvPicPr>
          <p:cNvPr id="2051" name="Picture 3" descr="G:\КОНКУРС ИНФОРМ\ОТ И СОЦПАРТНЕРСТВО\20150210_123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1984" y="4005064"/>
            <a:ext cx="4826002" cy="27146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1" y="285728"/>
            <a:ext cx="803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Плановый инструктаж по охране труда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4" y="107273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ОНКУРС ИНФОРМ\ОТ И СОЦПАРТНЕРСТВО\20150210_124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191030" cy="2357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" y="142852"/>
            <a:ext cx="450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Периодический медицинский осмотр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58" y="220642"/>
            <a:ext cx="77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6116" y="3071810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Проверка инструкций на пищеблоке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G:\КОНКУРС ИНФОРМ\ОТ И СОЦПАРТНЕРСТВО\20150210_125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71876"/>
            <a:ext cx="4929190" cy="27726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КОНКУРС ИНФОРМ\ОТ И СОЦПАРТНЕРСТВО\20150210_125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714752"/>
            <a:ext cx="4738689" cy="2786064"/>
          </a:xfrm>
          <a:prstGeom prst="rect">
            <a:avLst/>
          </a:prstGeom>
          <a:noFill/>
        </p:spPr>
      </p:pic>
      <p:pic>
        <p:nvPicPr>
          <p:cNvPr id="5124" name="Picture 4" descr="G:\КОНКУРС ИНФОРМ\ОТ И СОЦПАРТНЕРСТВО\20150210_125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357298"/>
            <a:ext cx="5214974" cy="30718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85728"/>
            <a:ext cx="8598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вновь принятого на работу с локально-нормативными документами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42389"/>
            <a:ext cx="7747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5729"/>
            <a:ext cx="4535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Проверка знаний инструкции при работе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тестомешалке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858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КОНКУРС ИНФОРМ\ОТ И СОЦПАРТНЕРСТВО\20150206_152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9" y="1268760"/>
            <a:ext cx="3964869" cy="24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3560" y="2643182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Инструктаж  машиниста по стирке белья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КОНКУРС ИНФОРМ\ОТ И СОЦПАРТНЕРСТВО\20150206_151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87052"/>
            <a:ext cx="3675257" cy="24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6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\Desktop\отчет\1 октября в саду\2013-10-01-3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3528392" cy="259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н\Desktop\отчет\1 октября в саду\2013-10-01-3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8163"/>
            <a:ext cx="3960440" cy="260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н\Desktop\отчет\1 октября в саду\2013-10-01-3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038485"/>
            <a:ext cx="4127760" cy="266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20" y="515719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Помним и чтим старшее поколение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65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ФОТО\фото 1-мая-12 г\DSCN1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929066"/>
            <a:ext cx="3539320" cy="265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ФОТО\День города 15.09.2012г\P101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5" y="2214554"/>
            <a:ext cx="3429024" cy="257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DSCN1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67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526297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демонстрациях, митингах, шествиях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00" y="357167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5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в с\2012-02-18-2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641835"/>
            <a:ext cx="3025928" cy="205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нленн67\Desktop\DSCN0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51836"/>
            <a:ext cx="3025928" cy="217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964" y="29777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5130061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демонстрациях, митингах, шествиях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нленн67\Desktop\DSCN0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3025928" cy="215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F:\в с\2012-02-18-2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32656"/>
            <a:ext cx="3025928" cy="208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85786" y="428604"/>
            <a:ext cx="6400800" cy="62577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Кадровый состав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500034" y="1214422"/>
          <a:ext cx="7429552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2226" name="Picture 2" descr="Картинки по запросу картинки офисные сотрудни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5142992"/>
            <a:ext cx="2190747" cy="145784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н\Desktop\отчет\всемирный день действий - профсоюз\DSCN06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318322" cy="248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н\Desktop\отчет\всемирный день действий - профсоюз\DSCN0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3558333" cy="266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296631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Всемирный день действий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14449"/>
            <a:ext cx="3576135" cy="268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833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69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\Desktop\отчет\день города\2013-09-07-3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753863" cy="2507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\Desktop\отчет\день города\пирог 147\DSCN0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0848"/>
            <a:ext cx="3846321" cy="288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\Desktop\отчет\день города\пирог 147\DSCN0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930929" cy="3907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74113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города.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«Именинный пирог – 147»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59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68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76673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ru-RU" sz="28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765" y="5340438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Посещаем  театр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DNS\AppData\Local\Microsoft\Windows\Temporary Internet Files\Content.Word\2012-11-24-12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3852"/>
            <a:ext cx="3286147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Users\н\Desktop\отчет\театр\2013-05-24-2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81" y="2132856"/>
            <a:ext cx="3470344" cy="260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\Desktop\отчет\театр\2013-06-08-2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34212"/>
            <a:ext cx="3301628" cy="247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393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6278880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55410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Веселые старты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в с\2012-06-08-6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495902" cy="242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в с\2012-06-08-6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132856"/>
            <a:ext cx="3553158" cy="264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в с\2012-06-08-7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1577" y="4065487"/>
            <a:ext cx="3244879" cy="2458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016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зима олимпиада профсоюз\20141103_1144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714752"/>
            <a:ext cx="4583103" cy="291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1"/>
          <p:cNvSpPr txBox="1">
            <a:spLocks/>
          </p:cNvSpPr>
          <p:nvPr/>
        </p:nvSpPr>
        <p:spPr>
          <a:xfrm>
            <a:off x="214282" y="4214818"/>
            <a:ext cx="3531242" cy="541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в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спортакиаде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работников образования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591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4162543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\Desktop\отчет\экскурсия на о русский 5.10\DSCN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3528392" cy="264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\Desktop\отчет\экскурсия на о русский 5.10\DSCN0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3528392" cy="264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н\Desktop\отчет\экскурсия на о русский 5.10\DSCN0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8425"/>
            <a:ext cx="3414362" cy="256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5125145"/>
            <a:ext cx="453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Экскурсии и выезды 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648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61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quarter" idx="13"/>
          </p:nvPr>
        </p:nvSpPr>
        <p:spPr>
          <a:xfrm>
            <a:off x="683568" y="5245073"/>
            <a:ext cx="6429420" cy="7858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Отдых на море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:\DCIM\101MSDCF\DSC015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71477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F:\DCIM\101MSDCF\DSC015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9" y="2214554"/>
            <a:ext cx="364333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DCIM\101MSDCF\DSC016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71942"/>
            <a:ext cx="3698316" cy="234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591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лья\Desktop\на диск\Новая_папка_3\20160501_104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4000528" cy="2571768"/>
          </a:xfrm>
          <a:prstGeom prst="rect">
            <a:avLst/>
          </a:prstGeom>
          <a:noFill/>
        </p:spPr>
      </p:pic>
      <p:sp>
        <p:nvSpPr>
          <p:cNvPr id="6" name="Содержимое 1"/>
          <p:cNvSpPr>
            <a:spLocks noGrp="1"/>
          </p:cNvSpPr>
          <p:nvPr>
            <p:ph sz="quarter" idx="13"/>
          </p:nvPr>
        </p:nvSpPr>
        <p:spPr>
          <a:xfrm>
            <a:off x="0" y="3071810"/>
            <a:ext cx="5357818" cy="54138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митингах,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форумах, акциях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Наталья\AppData\Local\Microsoft\Windows\INetCache\Content.Word\20160909_1025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15331" y="2414098"/>
            <a:ext cx="5167861" cy="31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591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Наталья\AppData\Local\Microsoft\Windows\INetCache\Content.Word\20160823_1214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143380"/>
            <a:ext cx="4143404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Наталья\AppData\Local\Microsoft\Windows\INetCache\Content.Word\20160907_144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71604" y="1142984"/>
            <a:ext cx="5940425" cy="33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576" y="4929198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Принимаем гостей из</a:t>
            </a: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Москвы, Хабаровска,</a:t>
            </a: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Владивостока </a:t>
            </a:r>
            <a:endParaRPr lang="ru-RU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5912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4282" y="1500174"/>
            <a:ext cx="8485906" cy="381642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4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«Профсоюз может многого добиться, если нашим девизом будет оставаться девиз: «Мы вместе, а значит мы сильны!» </a:t>
            </a:r>
          </a:p>
          <a:p>
            <a:pPr marL="45720" indent="0" algn="r"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Г.И. Меркулова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8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348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sz="quarter" idx="13"/>
          </p:nvPr>
        </p:nvSpPr>
        <p:spPr>
          <a:xfrm>
            <a:off x="500034" y="285728"/>
            <a:ext cx="7786742" cy="121444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Первичная профсоюзная организация  - 75 % </a:t>
            </a:r>
            <a:r>
              <a:rPr lang="ru-RU" sz="36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профчленства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8596" y="1571612"/>
          <a:ext cx="700092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Картинки по запросу картинки охрана труд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714884"/>
            <a:ext cx="2428892" cy="195796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5714" y="1"/>
            <a:ext cx="8238774" cy="693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Знаете что профсоюз: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ротягивает руку помощи!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ешает социальные проблемы!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тстаивает права и интересы человека труда!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ормирует  основные требования к работодателю!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одействует росту заработной платы!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существляет представительство интересов в суде!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Ю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ридически поддерживает и защищает!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нает, что делать!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96" y="188640"/>
            <a:ext cx="7747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E:\КОНКУРС ИНФОРМ\чел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294" y="5471977"/>
            <a:ext cx="1905769" cy="11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91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642917"/>
            <a:ext cx="8712968" cy="5752733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Профсоюз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добровольное  общественное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объединение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граждан, связанных общими производственными,  профессиональными интересами по роду их деятельности, создаваемое в целях представительства и защиты их социально-трудовых прав и интересов.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 профсоюзной организации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45720" indent="0">
              <a:buNone/>
            </a:pPr>
            <a:endParaRPr lang="ru-RU" sz="1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бъединение усилий и координация действий профсоюза для достижения общих целей профсоюза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защита профсоюзных, трудовых, социально- экономических прав и интересов членов профсоюза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обеспечение членов профсоюза правовой и социальной защитой</a:t>
            </a:r>
          </a:p>
          <a:p>
            <a:pPr marL="4572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142852"/>
            <a:ext cx="781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8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</TotalTime>
  <Words>1471</Words>
  <Application>Microsoft Office PowerPoint</Application>
  <PresentationFormat>Экран (4:3)</PresentationFormat>
  <Paragraphs>231</Paragraphs>
  <Slides>69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</vt:lpstr>
      <vt:lpstr>Calibri</vt:lpstr>
      <vt:lpstr>Georgia</vt:lpstr>
      <vt:lpstr>Monotype Corsiva</vt:lpstr>
      <vt:lpstr>Times New Roman</vt:lpstr>
      <vt:lpstr>Trebuchet MS</vt:lpstr>
      <vt:lpstr>Wingdings</vt:lpstr>
      <vt:lpstr>Воздушный поток</vt:lpstr>
      <vt:lpstr>  МУНИЦИПАЛЬНОЕ БЮДЖЕТНОЕ ДОШКОЛЬНОЕ ОБРАЗОВАТЕЛЬНОЕ  УЧРЕЖДЕНИЕ «ДЕТСКИЙ САД № 39» г.УССУРИЙСКА УССУРИЙСКОГО ГОРОДСКОГО ОКРУГА                2017 г.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профсоюзного комитета «Детский сад № 39»                                                                                                                                                                                          </vt:lpstr>
      <vt:lpstr>Презентация PowerPoint</vt:lpstr>
      <vt:lpstr>Наш социальный партнёр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САЙТ ПРОФСОЮЗНОЙ ОРГАНИЗАЦИИ</vt:lpstr>
      <vt:lpstr>Сайт первичной профсоюзной организации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целью  получения  членами профсоюза  полезной, нормативно –правовой, юридической информации  организована подписка  на газету «Мой профсоюз»  </vt:lpstr>
      <vt:lpstr>Презентация PowerPoint</vt:lpstr>
      <vt:lpstr>Презентация PowerPoint</vt:lpstr>
      <vt:lpstr> Калейдоскоп  профсоюзной  работы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446</cp:revision>
  <dcterms:created xsi:type="dcterms:W3CDTF">2013-04-12T03:03:54Z</dcterms:created>
  <dcterms:modified xsi:type="dcterms:W3CDTF">2017-03-30T05:45:22Z</dcterms:modified>
</cp:coreProperties>
</file>