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91" r:id="rId5"/>
    <p:sldId id="259" r:id="rId6"/>
    <p:sldId id="261" r:id="rId7"/>
    <p:sldId id="292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>
      <p:cViewPr varScale="1">
        <p:scale>
          <a:sx n="108" d="100"/>
          <a:sy n="108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96;&#1082;&#1086;&#1083;&#1072;-144.&#1088;&#1092;/2021/12/29/%d0%bc%d1%83%d0%bd%d0%b8%d1%86%d0%b8%d0%bf%d0%b0%d0%bb%d1%8c%d0%bd%d0%b0%d1%8f-%d1%81%d1%82%d0%b0%d0%b6%d0%b8%d1%80%d0%be%d0%b2%d0%be%d1%87%d0%bd%d0%b0%d1%8f-%d0%bf%d0%bb%d0%be%d1%89%d0%b0%d0%b4%d0%b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6539" y="570332"/>
            <a:ext cx="5417272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2"/>
              </a:lnSpc>
            </a:pPr>
            <a:endParaRPr lang="en-US" sz="4200" spc="-89" dirty="0">
              <a:solidFill>
                <a:srgbClr val="E76E3C"/>
              </a:solidFill>
              <a:latin typeface="Bebas Neue Cyrillic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r="3313"/>
          <a:stretch>
            <a:fillRect/>
          </a:stretch>
        </p:blipFill>
        <p:spPr>
          <a:xfrm>
            <a:off x="0" y="0"/>
            <a:ext cx="2771800" cy="22320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78335" y="5237125"/>
            <a:ext cx="609690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28"/>
              </a:lnSpc>
            </a:pPr>
            <a:r>
              <a:rPr lang="en-US" spc="78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УЧИТЕЛЬ </a:t>
            </a:r>
            <a:r>
              <a:rPr lang="ru-RU" spc="78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РУССКОГО</a:t>
            </a:r>
            <a:r>
              <a:rPr lang="en-US" spc="78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ЯЗЫКА</a:t>
            </a:r>
            <a:r>
              <a:rPr lang="ru-RU" spc="78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ЛИТЕРАТУРЫ</a:t>
            </a:r>
            <a:endParaRPr lang="en-US" spc="78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ts val="1964"/>
              </a:lnSpc>
            </a:pPr>
            <a:r>
              <a:rPr lang="en-US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БОУ </a:t>
            </a:r>
            <a:r>
              <a:rPr lang="ru-RU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en-US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ОМСКА </a:t>
            </a:r>
            <a:r>
              <a:rPr lang="ru-RU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>
              <a:lnSpc>
                <a:spcPts val="1964"/>
              </a:lnSpc>
            </a:pPr>
            <a:r>
              <a:rPr lang="ru-RU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СРЕДНЯЯ ОБЩЕОБРАЗОВАТЕЛЬНАЯ ШКОЛА №144</a:t>
            </a:r>
            <a:r>
              <a:rPr lang="ru-RU" spc="76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3848" y="4077072"/>
            <a:ext cx="5592851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14"/>
              </a:lnSpc>
            </a:pPr>
            <a:endParaRPr lang="ru-RU" sz="2800" b="1" i="1" spc="116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r">
              <a:lnSpc>
                <a:spcPts val="2914"/>
              </a:lnSpc>
            </a:pPr>
            <a:r>
              <a:rPr lang="ru-RU" sz="2800" b="1" i="1" spc="116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Троян </a:t>
            </a:r>
          </a:p>
          <a:p>
            <a:pPr algn="r">
              <a:lnSpc>
                <a:spcPts val="2914"/>
              </a:lnSpc>
            </a:pPr>
            <a:r>
              <a:rPr lang="ru-RU" sz="2800" b="1" i="1" spc="116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Светлана Викторовна,</a:t>
            </a:r>
            <a:endParaRPr lang="en-US" sz="2800" b="1" i="1" spc="116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63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300" b="1" i="1" dirty="0">
                <a:solidFill>
                  <a:schemeClr val="accent6">
                    <a:lumMod val="75000"/>
                  </a:schemeClr>
                </a:solidFill>
              </a:rPr>
              <a:t>Конкурсы профессионального мастерства как система личностного роста педагога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опыт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Публикация статей.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Публикация разработок урока.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«Учитель года».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Всероссийский конкурс «Хранители русского языка».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обучающихся в предметных конкурсах (ВСОШ, «Юный словесник», конкурсы сочинений).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-канала «Готовимся вместе»: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https://t.me/school144omsk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 в муниципальной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площадке «Конструирование современного урока» (методическая работа по развитию читательской грамотности)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Наставничество.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photo_5343758079180786088_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7596" cy="3057203"/>
          </a:xfrm>
          <a:prstGeom prst="rect">
            <a:avLst/>
          </a:prstGeom>
          <a:noFill/>
        </p:spPr>
      </p:pic>
      <p:pic>
        <p:nvPicPr>
          <p:cNvPr id="1027" name="Picture 3" descr="C:\Users\1\Downloads\photo_5343758079180786090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644008" cy="3789040"/>
          </a:xfrm>
          <a:prstGeom prst="rect">
            <a:avLst/>
          </a:prstGeom>
          <a:noFill/>
        </p:spPr>
      </p:pic>
      <p:pic>
        <p:nvPicPr>
          <p:cNvPr id="1028" name="Picture 4" descr="C:\Users\1\Downloads\photo_5343758079180786091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600400"/>
          </a:xfrm>
          <a:prstGeom prst="rect">
            <a:avLst/>
          </a:prstGeom>
          <a:noFill/>
        </p:spPr>
      </p:pic>
      <p:pic>
        <p:nvPicPr>
          <p:cNvPr id="1029" name="Picture 5" descr="C:\Users\1\Downloads\photo_5343758079180786092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624" y="3501008"/>
            <a:ext cx="490837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Педагоги БОУ «СОШ № 144» – активные участники конкурсов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8568952" cy="26642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6"/>
                </a:solidFill>
                <a:latin typeface="Times New Roman" pitchFamily="18" charset="0"/>
                <a:ea typeface="Segoe UI Emoji" panose="020B0502040204020203" pitchFamily="34" charset="0"/>
                <a:cs typeface="Times New Roman" pitchFamily="18" charset="0"/>
              </a:rPr>
              <a:t>2019 г. </a:t>
            </a:r>
            <a:r>
              <a:rPr lang="ru-RU" sz="3600" b="1" dirty="0">
                <a:solidFill>
                  <a:schemeClr val="accent6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Светлана Викторовна Троян – финалист муниципального этапа конкурса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«Учитель года России».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2020 г.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Елена Юрьевна Беда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Надежда Валерьевна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Лисицина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победители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областного конкурса профессионального мастерства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Наставник+молодой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педагог=команда</a:t>
            </a:r>
            <a:r>
              <a:rPr lang="ru-RU" sz="3600" b="1" i="1" dirty="0"/>
              <a:t>»</a:t>
            </a:r>
            <a:r>
              <a:rPr lang="ru-RU" sz="3600" i="1" dirty="0"/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IMG-20201102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475236"/>
            <a:ext cx="5220072" cy="238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2657"/>
            <a:ext cx="8229600" cy="28803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Надежда Валерьевна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Лисицина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призер (2 место) в муниципальном этапе конкурса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«Учитель года России».</a:t>
            </a:r>
          </a:p>
          <a:p>
            <a:pPr algn="just">
              <a:buNone/>
            </a:pP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2022 г.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Надежда Валерьевна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Лисицина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финалист регионального этапа конкурса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«Учитель года России».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866411" cy="2574032"/>
          </a:xfrm>
          <a:prstGeom prst="rect">
            <a:avLst/>
          </a:prstGeom>
          <a:noFill/>
        </p:spPr>
      </p:pic>
      <p:pic>
        <p:nvPicPr>
          <p:cNvPr id="2052" name="Picture 4" descr="C:\Users\1\Desktop\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69568"/>
            <a:ext cx="38519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14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07091" y="300526"/>
            <a:ext cx="5711" cy="19671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TextBox 5"/>
          <p:cNvSpPr txBox="1"/>
          <p:nvPr/>
        </p:nvSpPr>
        <p:spPr>
          <a:xfrm>
            <a:off x="251520" y="260648"/>
            <a:ext cx="8784976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Маратовна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Кривун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Элина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Нестерова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ученица 9.1 класса, - победители (1 место) в областном профессиональном конкурсе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«Дебют».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Светлана Викторовна Троян– призер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(2 место)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муниципальном этапе конкурса «Учитель года России».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Маратовна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Кривун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призер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(3 место) в муниципальном конкурсе молодых педагогов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«Открытие»</a:t>
            </a: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C:\Users\1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335381" cy="2574032"/>
          </a:xfrm>
          <a:prstGeom prst="rect">
            <a:avLst/>
          </a:prstGeom>
          <a:noFill/>
        </p:spPr>
      </p:pic>
      <p:pic>
        <p:nvPicPr>
          <p:cNvPr id="3075" name="Picture 3" descr="C:\Users\1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9688"/>
            <a:ext cx="2952328" cy="2808312"/>
          </a:xfrm>
          <a:prstGeom prst="rect">
            <a:avLst/>
          </a:prstGeom>
          <a:noFill/>
        </p:spPr>
      </p:pic>
      <p:pic>
        <p:nvPicPr>
          <p:cNvPr id="3076" name="Picture 4" descr="C:\Users\1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84380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88641"/>
            <a:ext cx="870135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Подобные конкурсы — это не только смотры педагогических умений, это 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поддержка престижа профессии, выявление инновационных проектов и методик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Желание участвовать в профессиональных конкурсах изъявляют, прежде всего, педагоги, стремящиеся к успеху и саморазвитию</a:t>
            </a:r>
            <a:endParaRPr lang="en-US" sz="4000" spc="-122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5300" y="228600"/>
            <a:ext cx="8218621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Зачем нужны профессиональные конкурсы?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Именно конкурсные мероприятия могут создать благоприятную мотивационную среду для 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развития, повлиять на инновационные процессы, вывить творческих и инициативных педагогов и развить в педагоге такое качество, как конкурентоспособность.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05940" y="4089400"/>
            <a:ext cx="642703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75"/>
              </a:lnSpc>
            </a:pPr>
            <a:r>
              <a:rPr lang="en-US" sz="2400" dirty="0">
                <a:solidFill>
                  <a:srgbClr val="000000"/>
                </a:solidFill>
                <a:latin typeface="Mansalva"/>
              </a:rPr>
              <a:t> </a:t>
            </a:r>
          </a:p>
        </p:txBody>
      </p:sp>
      <p:sp>
        <p:nvSpPr>
          <p:cNvPr id="5" name="AutoShape 5"/>
          <p:cNvSpPr/>
          <p:nvPr/>
        </p:nvSpPr>
        <p:spPr>
          <a:xfrm>
            <a:off x="207091" y="300526"/>
            <a:ext cx="5711" cy="196713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Муниципальная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стажировочная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площадка «Конструирование современного урока»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1\Desktop\5-1-e1640788180736-1536x5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педагогу участвовать в конкурсах?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приобретение опыта;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внутренней самооценки;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актуализация и презентация собственных идей и достижений;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Участие в конкурсе – это не профессиональный рост педагога, но и интеллектуальный рост его обучающихся.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122" name="Picture 2" descr="C:\Users\1\Desktop\2-e167353533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49080"/>
            <a:ext cx="3059832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проблемы возникают у педагога, участвующего в конкурсе? Почему не каждый педагог стремится пробовать свои силы?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внутренняя неготовность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пассивность;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сложности в систематизации накопленного опыта;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отсутствие команды, поддержки.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Ситуация конкурса – это мобилизация внутренних ресурсов, большое психологическое напряжение.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438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Bebas Neue Cyrillic Bold</vt:lpstr>
      <vt:lpstr>Calibri</vt:lpstr>
      <vt:lpstr>Mansalva</vt:lpstr>
      <vt:lpstr>Segoe UI</vt:lpstr>
      <vt:lpstr>Segoe UI Black</vt:lpstr>
      <vt:lpstr>Times New Roman</vt:lpstr>
      <vt:lpstr>Тема Office</vt:lpstr>
      <vt:lpstr>Презентация PowerPoint</vt:lpstr>
      <vt:lpstr>Педагоги БОУ «СОШ № 144» – активные участники конкурсов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стажировочная площадка «Конструирование современного урока» </vt:lpstr>
      <vt:lpstr>Презентация PowerPoint</vt:lpstr>
      <vt:lpstr>Презентация PowerPoint</vt:lpstr>
      <vt:lpstr>Личный опыт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Ефремова Светлана Юрьевна</cp:lastModifiedBy>
  <cp:revision>14</cp:revision>
  <dcterms:created xsi:type="dcterms:W3CDTF">2022-10-31T12:02:00Z</dcterms:created>
  <dcterms:modified xsi:type="dcterms:W3CDTF">2023-01-20T02:59:19Z</dcterms:modified>
</cp:coreProperties>
</file>