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6011" r:id="rId5"/>
    <p:sldMasterId id="2147486036" r:id="rId6"/>
    <p:sldMasterId id="2147486052" r:id="rId7"/>
  </p:sldMasterIdLst>
  <p:notesMasterIdLst>
    <p:notesMasterId r:id="rId21"/>
  </p:notesMasterIdLst>
  <p:handoutMasterIdLst>
    <p:handoutMasterId r:id="rId22"/>
  </p:handoutMasterIdLst>
  <p:sldIdLst>
    <p:sldId id="283" r:id="rId8"/>
    <p:sldId id="375" r:id="rId9"/>
    <p:sldId id="366" r:id="rId10"/>
    <p:sldId id="380" r:id="rId11"/>
    <p:sldId id="381" r:id="rId12"/>
    <p:sldId id="377" r:id="rId13"/>
    <p:sldId id="369" r:id="rId14"/>
    <p:sldId id="373" r:id="rId15"/>
    <p:sldId id="374" r:id="rId16"/>
    <p:sldId id="371" r:id="rId17"/>
    <p:sldId id="370" r:id="rId18"/>
    <p:sldId id="383" r:id="rId19"/>
    <p:sldId id="264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hott" initials="s" lastIdx="1" clrIdx="0"/>
  <p:cmAuthor id="1" name=" " initials="MSOffi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BC7"/>
    <a:srgbClr val="0071C5"/>
    <a:srgbClr val="000000"/>
    <a:srgbClr val="FFFFCC"/>
    <a:srgbClr val="061922"/>
    <a:srgbClr val="8DC63F"/>
    <a:srgbClr val="FF8585"/>
    <a:srgbClr val="B4BABD"/>
    <a:srgbClr val="D7DF23"/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75030" autoAdjust="0"/>
  </p:normalViewPr>
  <p:slideViewPr>
    <p:cSldViewPr snapToGrid="0">
      <p:cViewPr>
        <p:scale>
          <a:sx n="80" d="100"/>
          <a:sy n="80" d="100"/>
        </p:scale>
        <p:origin x="-768" y="-48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11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0" y="26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8D563-60D5-4DB4-89EB-230288909493}" type="doc">
      <dgm:prSet loTypeId="urn:microsoft.com/office/officeart/2011/layout/HexagonRadial#2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E8AC6EA-E7C0-422E-9ADC-E4A3A4AB6A4E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0C0AF4F-FEB6-464E-9759-B36D336D2FC8}" type="parTrans" cxnId="{A596EEFB-C038-46B0-B960-A620971FD98F}">
      <dgm:prSet/>
      <dgm:spPr/>
      <dgm:t>
        <a:bodyPr/>
        <a:lstStyle/>
        <a:p>
          <a:endParaRPr lang="ru-RU"/>
        </a:p>
      </dgm:t>
    </dgm:pt>
    <dgm:pt modelId="{179ED81A-93D9-44CC-AD18-E669231E7E78}" type="sibTrans" cxnId="{A596EEFB-C038-46B0-B960-A620971FD98F}">
      <dgm:prSet/>
      <dgm:spPr/>
      <dgm:t>
        <a:bodyPr/>
        <a:lstStyle/>
        <a:p>
          <a:endParaRPr lang="ru-RU"/>
        </a:p>
      </dgm:t>
    </dgm:pt>
    <dgm:pt modelId="{E3453828-0310-496F-AD5B-2985900433FF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03233EB-6ACA-492D-B79E-3EFEAA6BE51A}" type="parTrans" cxnId="{82D84123-BF62-405F-9F01-2941B3070520}">
      <dgm:prSet/>
      <dgm:spPr/>
      <dgm:t>
        <a:bodyPr/>
        <a:lstStyle/>
        <a:p>
          <a:endParaRPr lang="ru-RU"/>
        </a:p>
      </dgm:t>
    </dgm:pt>
    <dgm:pt modelId="{656BDE4C-A7B4-4035-AAA8-792712F7E146}" type="sibTrans" cxnId="{82D84123-BF62-405F-9F01-2941B3070520}">
      <dgm:prSet/>
      <dgm:spPr/>
      <dgm:t>
        <a:bodyPr/>
        <a:lstStyle/>
        <a:p>
          <a:endParaRPr lang="ru-RU"/>
        </a:p>
      </dgm:t>
    </dgm:pt>
    <dgm:pt modelId="{9A4C100D-010E-447D-9216-B25AE69E8DE0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AB4353B-D42F-4FA6-9610-981DF49C9020}" type="parTrans" cxnId="{0E42E931-1DBA-451F-B6E5-236C141D23D9}">
      <dgm:prSet/>
      <dgm:spPr/>
      <dgm:t>
        <a:bodyPr/>
        <a:lstStyle/>
        <a:p>
          <a:endParaRPr lang="ru-RU"/>
        </a:p>
      </dgm:t>
    </dgm:pt>
    <dgm:pt modelId="{D3FCA5A1-49DB-43C9-AD31-41B1A977E5D2}" type="sibTrans" cxnId="{0E42E931-1DBA-451F-B6E5-236C141D23D9}">
      <dgm:prSet/>
      <dgm:spPr/>
      <dgm:t>
        <a:bodyPr/>
        <a:lstStyle/>
        <a:p>
          <a:endParaRPr lang="ru-RU"/>
        </a:p>
      </dgm:t>
    </dgm:pt>
    <dgm:pt modelId="{643336DE-D891-490B-A2B0-395242948AEC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A6E8ABA-06F0-471B-88D5-565CD5CA36F0}" type="parTrans" cxnId="{C9484751-EB00-4F2B-8D83-7311187C8E58}">
      <dgm:prSet/>
      <dgm:spPr/>
      <dgm:t>
        <a:bodyPr/>
        <a:lstStyle/>
        <a:p>
          <a:endParaRPr lang="ru-RU"/>
        </a:p>
      </dgm:t>
    </dgm:pt>
    <dgm:pt modelId="{E115D004-0E0E-43ED-BE82-9CE0219C0F09}" type="sibTrans" cxnId="{C9484751-EB00-4F2B-8D83-7311187C8E58}">
      <dgm:prSet/>
      <dgm:spPr/>
      <dgm:t>
        <a:bodyPr/>
        <a:lstStyle/>
        <a:p>
          <a:endParaRPr lang="ru-RU"/>
        </a:p>
      </dgm:t>
    </dgm:pt>
    <dgm:pt modelId="{A4301FF5-7A5D-413C-BD50-CEA6E4639410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AE3D37C-AA2B-42F9-9249-D4C325397A95}" type="parTrans" cxnId="{DEDF7C7A-D5A8-4156-9B7F-0BCB014371B2}">
      <dgm:prSet/>
      <dgm:spPr/>
      <dgm:t>
        <a:bodyPr/>
        <a:lstStyle/>
        <a:p>
          <a:endParaRPr lang="ru-RU"/>
        </a:p>
      </dgm:t>
    </dgm:pt>
    <dgm:pt modelId="{01B80057-4A2E-4A69-A9E1-84816D294A2F}" type="sibTrans" cxnId="{DEDF7C7A-D5A8-4156-9B7F-0BCB014371B2}">
      <dgm:prSet/>
      <dgm:spPr/>
      <dgm:t>
        <a:bodyPr/>
        <a:lstStyle/>
        <a:p>
          <a:endParaRPr lang="ru-RU"/>
        </a:p>
      </dgm:t>
    </dgm:pt>
    <dgm:pt modelId="{4D377219-64CA-42B7-966A-45393ED51CCE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DB6CFD2-7675-4799-A2B7-D2033237AACB}" type="parTrans" cxnId="{A3A88A05-F96F-430E-8ADF-29C382C6DB78}">
      <dgm:prSet/>
      <dgm:spPr/>
      <dgm:t>
        <a:bodyPr/>
        <a:lstStyle/>
        <a:p>
          <a:endParaRPr lang="ru-RU"/>
        </a:p>
      </dgm:t>
    </dgm:pt>
    <dgm:pt modelId="{DADCEA55-DCBE-41E1-A7B6-E59F3517FC98}" type="sibTrans" cxnId="{A3A88A05-F96F-430E-8ADF-29C382C6DB78}">
      <dgm:prSet/>
      <dgm:spPr/>
      <dgm:t>
        <a:bodyPr/>
        <a:lstStyle/>
        <a:p>
          <a:endParaRPr lang="ru-RU"/>
        </a:p>
      </dgm:t>
    </dgm:pt>
    <dgm:pt modelId="{9A2DFF0A-4203-4138-AB1C-007D2BDFC548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44BFC3D-1AD8-45AA-89BA-A9267DD2184F}" type="parTrans" cxnId="{91744565-B914-4AB2-BF12-4E8CF8270A86}">
      <dgm:prSet/>
      <dgm:spPr/>
      <dgm:t>
        <a:bodyPr/>
        <a:lstStyle/>
        <a:p>
          <a:endParaRPr lang="ru-RU"/>
        </a:p>
      </dgm:t>
    </dgm:pt>
    <dgm:pt modelId="{26AEC070-3137-4E11-BAC1-03562E1EC025}" type="sibTrans" cxnId="{91744565-B914-4AB2-BF12-4E8CF8270A86}">
      <dgm:prSet/>
      <dgm:spPr/>
      <dgm:t>
        <a:bodyPr/>
        <a:lstStyle/>
        <a:p>
          <a:endParaRPr lang="ru-RU"/>
        </a:p>
      </dgm:t>
    </dgm:pt>
    <dgm:pt modelId="{79D83C1C-DA0B-4B16-8D86-16CE60CCB184}" type="pres">
      <dgm:prSet presAssocID="{ABF8D563-60D5-4DB4-89EB-23028890949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523B51-1C2F-410B-B801-162A68082112}" type="pres">
      <dgm:prSet presAssocID="{AE8AC6EA-E7C0-422E-9ADC-E4A3A4AB6A4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3923A1C4-533F-422C-8E2D-4A274DF94950}" type="pres">
      <dgm:prSet presAssocID="{E3453828-0310-496F-AD5B-2985900433FF}" presName="Accent1" presStyleCnt="0"/>
      <dgm:spPr/>
    </dgm:pt>
    <dgm:pt modelId="{A6B59E47-3360-4AFF-83B4-B08B248C55D2}" type="pres">
      <dgm:prSet presAssocID="{E3453828-0310-496F-AD5B-2985900433FF}" presName="Accent" presStyleLbl="bgShp" presStyleIdx="0" presStyleCnt="6"/>
      <dgm:spPr/>
    </dgm:pt>
    <dgm:pt modelId="{6A1BC921-AF49-4C7D-828F-4DD9B47DCCCF}" type="pres">
      <dgm:prSet presAssocID="{E3453828-0310-496F-AD5B-2985900433F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A9E6B-B382-4F0B-9BC1-BA0C71BC4842}" type="pres">
      <dgm:prSet presAssocID="{9A4C100D-010E-447D-9216-B25AE69E8DE0}" presName="Accent2" presStyleCnt="0"/>
      <dgm:spPr/>
    </dgm:pt>
    <dgm:pt modelId="{35F8C7B7-D424-49E7-9004-DBC0C005CE1B}" type="pres">
      <dgm:prSet presAssocID="{9A4C100D-010E-447D-9216-B25AE69E8DE0}" presName="Accent" presStyleLbl="bgShp" presStyleIdx="1" presStyleCnt="6"/>
      <dgm:spPr>
        <a:solidFill>
          <a:schemeClr val="accent1">
            <a:lumMod val="20000"/>
            <a:lumOff val="80000"/>
          </a:schemeClr>
        </a:solidFill>
      </dgm:spPr>
    </dgm:pt>
    <dgm:pt modelId="{A91334B0-85A3-4C4F-BAC3-6539FDCF0A01}" type="pres">
      <dgm:prSet presAssocID="{9A4C100D-010E-447D-9216-B25AE69E8DE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7A7E6-BD56-4564-9B84-728E3B32E0A9}" type="pres">
      <dgm:prSet presAssocID="{643336DE-D891-490B-A2B0-395242948AEC}" presName="Accent3" presStyleCnt="0"/>
      <dgm:spPr/>
    </dgm:pt>
    <dgm:pt modelId="{373ABE0A-E4E7-4D41-8BB2-6B085DCBD75C}" type="pres">
      <dgm:prSet presAssocID="{643336DE-D891-490B-A2B0-395242948AEC}" presName="Accent" presStyleLbl="bgShp" presStyleIdx="2" presStyleCnt="6"/>
      <dgm:spPr>
        <a:solidFill>
          <a:schemeClr val="accent1">
            <a:lumMod val="20000"/>
            <a:lumOff val="80000"/>
          </a:schemeClr>
        </a:solidFill>
      </dgm:spPr>
    </dgm:pt>
    <dgm:pt modelId="{0055836E-D86D-402C-BE7B-F575176682E4}" type="pres">
      <dgm:prSet presAssocID="{643336DE-D891-490B-A2B0-395242948AE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A5D51-538B-4F16-8775-9765EB7F0A31}" type="pres">
      <dgm:prSet presAssocID="{A4301FF5-7A5D-413C-BD50-CEA6E4639410}" presName="Accent4" presStyleCnt="0"/>
      <dgm:spPr/>
    </dgm:pt>
    <dgm:pt modelId="{FD252D0B-6B59-43C8-899F-4AB702EC9DC9}" type="pres">
      <dgm:prSet presAssocID="{A4301FF5-7A5D-413C-BD50-CEA6E4639410}" presName="Accent" presStyleLbl="bgShp" presStyleIdx="3" presStyleCnt="6"/>
      <dgm:spPr>
        <a:solidFill>
          <a:schemeClr val="accent1">
            <a:lumMod val="20000"/>
            <a:lumOff val="80000"/>
          </a:schemeClr>
        </a:solidFill>
      </dgm:spPr>
    </dgm:pt>
    <dgm:pt modelId="{63E2E493-9E30-4E5D-A7CA-D9D0997B7FFA}" type="pres">
      <dgm:prSet presAssocID="{A4301FF5-7A5D-413C-BD50-CEA6E463941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C91B5-9330-46C8-94F9-626DA8656B34}" type="pres">
      <dgm:prSet presAssocID="{4D377219-64CA-42B7-966A-45393ED51CCE}" presName="Accent5" presStyleCnt="0"/>
      <dgm:spPr/>
    </dgm:pt>
    <dgm:pt modelId="{8A6C3476-08FD-4F73-AD45-3EDDEC8E8304}" type="pres">
      <dgm:prSet presAssocID="{4D377219-64CA-42B7-966A-45393ED51CCE}" presName="Accent" presStyleLbl="bgShp" presStyleIdx="4" presStyleCnt="6"/>
      <dgm:spPr>
        <a:solidFill>
          <a:schemeClr val="accent1">
            <a:lumMod val="20000"/>
            <a:lumOff val="80000"/>
          </a:schemeClr>
        </a:solidFill>
      </dgm:spPr>
    </dgm:pt>
    <dgm:pt modelId="{70FCBD8C-482C-455C-BCB3-DD8121AD567F}" type="pres">
      <dgm:prSet presAssocID="{4D377219-64CA-42B7-966A-45393ED51CC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86FAF-B953-4CC7-B04F-1A4731DD1185}" type="pres">
      <dgm:prSet presAssocID="{9A2DFF0A-4203-4138-AB1C-007D2BDFC548}" presName="Accent6" presStyleCnt="0"/>
      <dgm:spPr/>
    </dgm:pt>
    <dgm:pt modelId="{767ED42F-B5D5-4FCC-AAC1-CD06C55AFBE4}" type="pres">
      <dgm:prSet presAssocID="{9A2DFF0A-4203-4138-AB1C-007D2BDFC548}" presName="Accent" presStyleLbl="bgShp" presStyleIdx="5" presStyleCnt="6" custLinFactY="-100000" custLinFactNeighborX="82456" custLinFactNeighborY="-105127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DA923AA-F16E-462E-92D8-3B95F3883247}" type="pres">
      <dgm:prSet presAssocID="{9A2DFF0A-4203-4138-AB1C-007D2BDFC54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88A05-F96F-430E-8ADF-29C382C6DB78}" srcId="{AE8AC6EA-E7C0-422E-9ADC-E4A3A4AB6A4E}" destId="{4D377219-64CA-42B7-966A-45393ED51CCE}" srcOrd="4" destOrd="0" parTransId="{CDB6CFD2-7675-4799-A2B7-D2033237AACB}" sibTransId="{DADCEA55-DCBE-41E1-A7B6-E59F3517FC98}"/>
    <dgm:cxn modelId="{F81B4BDC-0584-41B1-91B8-988D83A62FF6}" type="presOf" srcId="{AE8AC6EA-E7C0-422E-9ADC-E4A3A4AB6A4E}" destId="{9B523B51-1C2F-410B-B801-162A68082112}" srcOrd="0" destOrd="0" presId="urn:microsoft.com/office/officeart/2011/layout/HexagonRadial#2"/>
    <dgm:cxn modelId="{A596EEFB-C038-46B0-B960-A620971FD98F}" srcId="{ABF8D563-60D5-4DB4-89EB-230288909493}" destId="{AE8AC6EA-E7C0-422E-9ADC-E4A3A4AB6A4E}" srcOrd="0" destOrd="0" parTransId="{A0C0AF4F-FEB6-464E-9759-B36D336D2FC8}" sibTransId="{179ED81A-93D9-44CC-AD18-E669231E7E78}"/>
    <dgm:cxn modelId="{B44145FA-A815-4DE1-BB52-7EF7B4F70595}" type="presOf" srcId="{ABF8D563-60D5-4DB4-89EB-230288909493}" destId="{79D83C1C-DA0B-4B16-8D86-16CE60CCB184}" srcOrd="0" destOrd="0" presId="urn:microsoft.com/office/officeart/2011/layout/HexagonRadial#2"/>
    <dgm:cxn modelId="{83D897C2-23C2-4DCD-8869-CAA3ACD04609}" type="presOf" srcId="{9A4C100D-010E-447D-9216-B25AE69E8DE0}" destId="{A91334B0-85A3-4C4F-BAC3-6539FDCF0A01}" srcOrd="0" destOrd="0" presId="urn:microsoft.com/office/officeart/2011/layout/HexagonRadial#2"/>
    <dgm:cxn modelId="{AEA38775-78AA-4AAE-85C1-C57BC0132622}" type="presOf" srcId="{E3453828-0310-496F-AD5B-2985900433FF}" destId="{6A1BC921-AF49-4C7D-828F-4DD9B47DCCCF}" srcOrd="0" destOrd="0" presId="urn:microsoft.com/office/officeart/2011/layout/HexagonRadial#2"/>
    <dgm:cxn modelId="{9AC94EA8-4163-425C-A626-CE6490146F3A}" type="presOf" srcId="{643336DE-D891-490B-A2B0-395242948AEC}" destId="{0055836E-D86D-402C-BE7B-F575176682E4}" srcOrd="0" destOrd="0" presId="urn:microsoft.com/office/officeart/2011/layout/HexagonRadial#2"/>
    <dgm:cxn modelId="{DEDF7C7A-D5A8-4156-9B7F-0BCB014371B2}" srcId="{AE8AC6EA-E7C0-422E-9ADC-E4A3A4AB6A4E}" destId="{A4301FF5-7A5D-413C-BD50-CEA6E4639410}" srcOrd="3" destOrd="0" parTransId="{2AE3D37C-AA2B-42F9-9249-D4C325397A95}" sibTransId="{01B80057-4A2E-4A69-A9E1-84816D294A2F}"/>
    <dgm:cxn modelId="{C9B1938E-7CEB-4405-9826-52EE81C9BB23}" type="presOf" srcId="{4D377219-64CA-42B7-966A-45393ED51CCE}" destId="{70FCBD8C-482C-455C-BCB3-DD8121AD567F}" srcOrd="0" destOrd="0" presId="urn:microsoft.com/office/officeart/2011/layout/HexagonRadial#2"/>
    <dgm:cxn modelId="{58196439-C9A9-4437-AD4F-43F69DDC1CCC}" type="presOf" srcId="{9A2DFF0A-4203-4138-AB1C-007D2BDFC548}" destId="{3DA923AA-F16E-462E-92D8-3B95F3883247}" srcOrd="0" destOrd="0" presId="urn:microsoft.com/office/officeart/2011/layout/HexagonRadial#2"/>
    <dgm:cxn modelId="{82D84123-BF62-405F-9F01-2941B3070520}" srcId="{AE8AC6EA-E7C0-422E-9ADC-E4A3A4AB6A4E}" destId="{E3453828-0310-496F-AD5B-2985900433FF}" srcOrd="0" destOrd="0" parTransId="{003233EB-6ACA-492D-B79E-3EFEAA6BE51A}" sibTransId="{656BDE4C-A7B4-4035-AAA8-792712F7E146}"/>
    <dgm:cxn modelId="{0E42E931-1DBA-451F-B6E5-236C141D23D9}" srcId="{AE8AC6EA-E7C0-422E-9ADC-E4A3A4AB6A4E}" destId="{9A4C100D-010E-447D-9216-B25AE69E8DE0}" srcOrd="1" destOrd="0" parTransId="{7AB4353B-D42F-4FA6-9610-981DF49C9020}" sibTransId="{D3FCA5A1-49DB-43C9-AD31-41B1A977E5D2}"/>
    <dgm:cxn modelId="{C9484751-EB00-4F2B-8D83-7311187C8E58}" srcId="{AE8AC6EA-E7C0-422E-9ADC-E4A3A4AB6A4E}" destId="{643336DE-D891-490B-A2B0-395242948AEC}" srcOrd="2" destOrd="0" parTransId="{7A6E8ABA-06F0-471B-88D5-565CD5CA36F0}" sibTransId="{E115D004-0E0E-43ED-BE82-9CE0219C0F09}"/>
    <dgm:cxn modelId="{837608C9-402D-48C6-8E15-4144CB1FB14A}" type="presOf" srcId="{A4301FF5-7A5D-413C-BD50-CEA6E4639410}" destId="{63E2E493-9E30-4E5D-A7CA-D9D0997B7FFA}" srcOrd="0" destOrd="0" presId="urn:microsoft.com/office/officeart/2011/layout/HexagonRadial#2"/>
    <dgm:cxn modelId="{91744565-B914-4AB2-BF12-4E8CF8270A86}" srcId="{AE8AC6EA-E7C0-422E-9ADC-E4A3A4AB6A4E}" destId="{9A2DFF0A-4203-4138-AB1C-007D2BDFC548}" srcOrd="5" destOrd="0" parTransId="{144BFC3D-1AD8-45AA-89BA-A9267DD2184F}" sibTransId="{26AEC070-3137-4E11-BAC1-03562E1EC025}"/>
    <dgm:cxn modelId="{B8A13DDC-39A9-4385-AE76-E8499BC9A29E}" type="presParOf" srcId="{79D83C1C-DA0B-4B16-8D86-16CE60CCB184}" destId="{9B523B51-1C2F-410B-B801-162A68082112}" srcOrd="0" destOrd="0" presId="urn:microsoft.com/office/officeart/2011/layout/HexagonRadial#2"/>
    <dgm:cxn modelId="{8E54951E-251F-4A7D-8F93-8B545A2D4E48}" type="presParOf" srcId="{79D83C1C-DA0B-4B16-8D86-16CE60CCB184}" destId="{3923A1C4-533F-422C-8E2D-4A274DF94950}" srcOrd="1" destOrd="0" presId="urn:microsoft.com/office/officeart/2011/layout/HexagonRadial#2"/>
    <dgm:cxn modelId="{E02CBF3D-C7B5-4F1C-98C3-E3606BEDD5AF}" type="presParOf" srcId="{3923A1C4-533F-422C-8E2D-4A274DF94950}" destId="{A6B59E47-3360-4AFF-83B4-B08B248C55D2}" srcOrd="0" destOrd="0" presId="urn:microsoft.com/office/officeart/2011/layout/HexagonRadial#2"/>
    <dgm:cxn modelId="{D0977750-DB6E-44AB-B1BC-72B79E10F0BF}" type="presParOf" srcId="{79D83C1C-DA0B-4B16-8D86-16CE60CCB184}" destId="{6A1BC921-AF49-4C7D-828F-4DD9B47DCCCF}" srcOrd="2" destOrd="0" presId="urn:microsoft.com/office/officeart/2011/layout/HexagonRadial#2"/>
    <dgm:cxn modelId="{BEB46FD2-B51E-404D-A97F-0005057914C6}" type="presParOf" srcId="{79D83C1C-DA0B-4B16-8D86-16CE60CCB184}" destId="{046A9E6B-B382-4F0B-9BC1-BA0C71BC4842}" srcOrd="3" destOrd="0" presId="urn:microsoft.com/office/officeart/2011/layout/HexagonRadial#2"/>
    <dgm:cxn modelId="{002D489F-C57E-401E-B1B3-C9978A720F16}" type="presParOf" srcId="{046A9E6B-B382-4F0B-9BC1-BA0C71BC4842}" destId="{35F8C7B7-D424-49E7-9004-DBC0C005CE1B}" srcOrd="0" destOrd="0" presId="urn:microsoft.com/office/officeart/2011/layout/HexagonRadial#2"/>
    <dgm:cxn modelId="{2D351CA5-3A74-4767-8FBC-450789F9E2CC}" type="presParOf" srcId="{79D83C1C-DA0B-4B16-8D86-16CE60CCB184}" destId="{A91334B0-85A3-4C4F-BAC3-6539FDCF0A01}" srcOrd="4" destOrd="0" presId="urn:microsoft.com/office/officeart/2011/layout/HexagonRadial#2"/>
    <dgm:cxn modelId="{0D4E70AC-1E5E-42D6-8110-FCE860558445}" type="presParOf" srcId="{79D83C1C-DA0B-4B16-8D86-16CE60CCB184}" destId="{0ED7A7E6-BD56-4564-9B84-728E3B32E0A9}" srcOrd="5" destOrd="0" presId="urn:microsoft.com/office/officeart/2011/layout/HexagonRadial#2"/>
    <dgm:cxn modelId="{83FD3D56-34BB-4965-8B3B-9EE963D092ED}" type="presParOf" srcId="{0ED7A7E6-BD56-4564-9B84-728E3B32E0A9}" destId="{373ABE0A-E4E7-4D41-8BB2-6B085DCBD75C}" srcOrd="0" destOrd="0" presId="urn:microsoft.com/office/officeart/2011/layout/HexagonRadial#2"/>
    <dgm:cxn modelId="{4B57F2E4-5136-4C0D-990E-326AAA279074}" type="presParOf" srcId="{79D83C1C-DA0B-4B16-8D86-16CE60CCB184}" destId="{0055836E-D86D-402C-BE7B-F575176682E4}" srcOrd="6" destOrd="0" presId="urn:microsoft.com/office/officeart/2011/layout/HexagonRadial#2"/>
    <dgm:cxn modelId="{105C8192-17D7-4F08-B476-6856A9D6F60D}" type="presParOf" srcId="{79D83C1C-DA0B-4B16-8D86-16CE60CCB184}" destId="{571A5D51-538B-4F16-8775-9765EB7F0A31}" srcOrd="7" destOrd="0" presId="urn:microsoft.com/office/officeart/2011/layout/HexagonRadial#2"/>
    <dgm:cxn modelId="{D11C34F0-1AEC-49AF-9CCA-518DFD30B4D5}" type="presParOf" srcId="{571A5D51-538B-4F16-8775-9765EB7F0A31}" destId="{FD252D0B-6B59-43C8-899F-4AB702EC9DC9}" srcOrd="0" destOrd="0" presId="urn:microsoft.com/office/officeart/2011/layout/HexagonRadial#2"/>
    <dgm:cxn modelId="{62281D95-B295-437A-AFDD-28901418F687}" type="presParOf" srcId="{79D83C1C-DA0B-4B16-8D86-16CE60CCB184}" destId="{63E2E493-9E30-4E5D-A7CA-D9D0997B7FFA}" srcOrd="8" destOrd="0" presId="urn:microsoft.com/office/officeart/2011/layout/HexagonRadial#2"/>
    <dgm:cxn modelId="{6B336FB7-719E-4BF6-9059-20401FC78AD4}" type="presParOf" srcId="{79D83C1C-DA0B-4B16-8D86-16CE60CCB184}" destId="{783C91B5-9330-46C8-94F9-626DA8656B34}" srcOrd="9" destOrd="0" presId="urn:microsoft.com/office/officeart/2011/layout/HexagonRadial#2"/>
    <dgm:cxn modelId="{6184C9C5-E2AB-4DD9-9FD4-35C2E1BBC138}" type="presParOf" srcId="{783C91B5-9330-46C8-94F9-626DA8656B34}" destId="{8A6C3476-08FD-4F73-AD45-3EDDEC8E8304}" srcOrd="0" destOrd="0" presId="urn:microsoft.com/office/officeart/2011/layout/HexagonRadial#2"/>
    <dgm:cxn modelId="{0F26807A-6373-4E51-8177-E1FF1E6544F4}" type="presParOf" srcId="{79D83C1C-DA0B-4B16-8D86-16CE60CCB184}" destId="{70FCBD8C-482C-455C-BCB3-DD8121AD567F}" srcOrd="10" destOrd="0" presId="urn:microsoft.com/office/officeart/2011/layout/HexagonRadial#2"/>
    <dgm:cxn modelId="{3E64D483-08E1-419A-8E8B-8C2AE2BB21BC}" type="presParOf" srcId="{79D83C1C-DA0B-4B16-8D86-16CE60CCB184}" destId="{11D86FAF-B953-4CC7-B04F-1A4731DD1185}" srcOrd="11" destOrd="0" presId="urn:microsoft.com/office/officeart/2011/layout/HexagonRadial#2"/>
    <dgm:cxn modelId="{CA170F6D-ACC9-441B-9CE4-D66E57A94940}" type="presParOf" srcId="{11D86FAF-B953-4CC7-B04F-1A4731DD1185}" destId="{767ED42F-B5D5-4FCC-AAC1-CD06C55AFBE4}" srcOrd="0" destOrd="0" presId="urn:microsoft.com/office/officeart/2011/layout/HexagonRadial#2"/>
    <dgm:cxn modelId="{F348B39A-3FDA-4A81-B3DA-5300AF2A568D}" type="presParOf" srcId="{79D83C1C-DA0B-4B16-8D86-16CE60CCB184}" destId="{3DA923AA-F16E-462E-92D8-3B95F3883247}" srcOrd="12" destOrd="0" presId="urn:microsoft.com/office/officeart/2011/layout/HexagonRadial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23B51-1C2F-410B-B801-162A68082112}">
      <dsp:nvSpPr>
        <dsp:cNvPr id="0" name=""/>
        <dsp:cNvSpPr/>
      </dsp:nvSpPr>
      <dsp:spPr>
        <a:xfrm>
          <a:off x="1786153" y="1284756"/>
          <a:ext cx="1632980" cy="141259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2056761" y="1518843"/>
        <a:ext cx="1091764" cy="944420"/>
      </dsp:txXfrm>
    </dsp:sp>
    <dsp:sp modelId="{35F8C7B7-D424-49E7-9004-DBC0C005CE1B}">
      <dsp:nvSpPr>
        <dsp:cNvPr id="0" name=""/>
        <dsp:cNvSpPr/>
      </dsp:nvSpPr>
      <dsp:spPr>
        <a:xfrm>
          <a:off x="2808713" y="608925"/>
          <a:ext cx="616118" cy="5308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BC921-AF49-4C7D-828F-4DD9B47DCCCF}">
      <dsp:nvSpPr>
        <dsp:cNvPr id="0" name=""/>
        <dsp:cNvSpPr/>
      </dsp:nvSpPr>
      <dsp:spPr>
        <a:xfrm>
          <a:off x="1936574" y="0"/>
          <a:ext cx="1338216" cy="115771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2158345" y="191858"/>
        <a:ext cx="894674" cy="773998"/>
      </dsp:txXfrm>
    </dsp:sp>
    <dsp:sp modelId="{373ABE0A-E4E7-4D41-8BB2-6B085DCBD75C}">
      <dsp:nvSpPr>
        <dsp:cNvPr id="0" name=""/>
        <dsp:cNvSpPr/>
      </dsp:nvSpPr>
      <dsp:spPr>
        <a:xfrm>
          <a:off x="3527771" y="1601365"/>
          <a:ext cx="616118" cy="5308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334B0-85A3-4C4F-BAC3-6539FDCF0A01}">
      <dsp:nvSpPr>
        <dsp:cNvPr id="0" name=""/>
        <dsp:cNvSpPr/>
      </dsp:nvSpPr>
      <dsp:spPr>
        <a:xfrm>
          <a:off x="3163874" y="712071"/>
          <a:ext cx="1338216" cy="115771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3385645" y="903929"/>
        <a:ext cx="894674" cy="773998"/>
      </dsp:txXfrm>
    </dsp:sp>
    <dsp:sp modelId="{FD252D0B-6B59-43C8-899F-4AB702EC9DC9}">
      <dsp:nvSpPr>
        <dsp:cNvPr id="0" name=""/>
        <dsp:cNvSpPr/>
      </dsp:nvSpPr>
      <dsp:spPr>
        <a:xfrm>
          <a:off x="3028267" y="2721643"/>
          <a:ext cx="616118" cy="5308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836E-D86D-402C-BE7B-F575176682E4}">
      <dsp:nvSpPr>
        <dsp:cNvPr id="0" name=""/>
        <dsp:cNvSpPr/>
      </dsp:nvSpPr>
      <dsp:spPr>
        <a:xfrm>
          <a:off x="3163874" y="2111922"/>
          <a:ext cx="1338216" cy="115771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3385645" y="2303780"/>
        <a:ext cx="894674" cy="773998"/>
      </dsp:txXfrm>
    </dsp:sp>
    <dsp:sp modelId="{8A6C3476-08FD-4F73-AD45-3EDDEC8E8304}">
      <dsp:nvSpPr>
        <dsp:cNvPr id="0" name=""/>
        <dsp:cNvSpPr/>
      </dsp:nvSpPr>
      <dsp:spPr>
        <a:xfrm>
          <a:off x="1789192" y="2837933"/>
          <a:ext cx="616118" cy="5308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2E493-9E30-4E5D-A7CA-D9D0997B7FFA}">
      <dsp:nvSpPr>
        <dsp:cNvPr id="0" name=""/>
        <dsp:cNvSpPr/>
      </dsp:nvSpPr>
      <dsp:spPr>
        <a:xfrm>
          <a:off x="1936574" y="2824790"/>
          <a:ext cx="1338216" cy="115771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2158345" y="3016648"/>
        <a:ext cx="894674" cy="773998"/>
      </dsp:txXfrm>
    </dsp:sp>
    <dsp:sp modelId="{767ED42F-B5D5-4FCC-AAC1-CD06C55AFBE4}">
      <dsp:nvSpPr>
        <dsp:cNvPr id="0" name=""/>
        <dsp:cNvSpPr/>
      </dsp:nvSpPr>
      <dsp:spPr>
        <a:xfrm>
          <a:off x="1566385" y="756937"/>
          <a:ext cx="616118" cy="5308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CBD8C-482C-455C-BCB3-DD8121AD567F}">
      <dsp:nvSpPr>
        <dsp:cNvPr id="0" name=""/>
        <dsp:cNvSpPr/>
      </dsp:nvSpPr>
      <dsp:spPr>
        <a:xfrm>
          <a:off x="703577" y="2112718"/>
          <a:ext cx="1338216" cy="115771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925348" y="2304576"/>
        <a:ext cx="894674" cy="773998"/>
      </dsp:txXfrm>
    </dsp:sp>
    <dsp:sp modelId="{3DA923AA-F16E-462E-92D8-3B95F3883247}">
      <dsp:nvSpPr>
        <dsp:cNvPr id="0" name=""/>
        <dsp:cNvSpPr/>
      </dsp:nvSpPr>
      <dsp:spPr>
        <a:xfrm>
          <a:off x="703577" y="710478"/>
          <a:ext cx="1338216" cy="115771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925348" y="902336"/>
        <a:ext cx="894674" cy="77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2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9CC7F9-BBE0-443A-9423-B8B94BBAE419}" type="datetimeFigureOut">
              <a:rPr lang="en-US"/>
              <a:pPr/>
              <a:t>12/2/2013</a:t>
            </a:fld>
            <a:endParaRPr lang="en-US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CA8EFB-A3EE-4192-B5E2-2DC078B48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9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D224F81-A82C-429F-840E-77F60E949624}" type="datetimeFigureOut">
              <a:rPr lang="en-US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42C26B8-58FF-4AA6-92CE-B7175F9E59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57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26B8-58FF-4AA6-92CE-B7175F9E59D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26B8-58FF-4AA6-92CE-B7175F9E59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90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26B8-58FF-4AA6-92CE-B7175F9E59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F9257-B695-4DAF-918D-BD9D7A9FFB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26B8-58FF-4AA6-92CE-B7175F9E59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F9257-B695-4DAF-918D-BD9D7A9FFB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1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defTabSz="9084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defTabSz="9084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defTabSz="9084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defTabSz="9084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8431"/>
            <a:fld id="{254E3304-DEDE-460D-8084-8F97725D7818}" type="slidenum">
              <a:rPr lang="en-US"/>
              <a:pPr defTabSz="90843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F9257-B695-4DAF-918D-BD9D7A9FFB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5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F9257-B695-4DAF-918D-BD9D7A9FFB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8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F9257-B695-4DAF-918D-BD9D7A9FFB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26B8-58FF-4AA6-92CE-B7175F9E59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E999-C05B-4987-AE78-EE20F76AD7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8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26B8-58FF-4AA6-92CE-B7175F9E59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82692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1329E6D-81F3-4A7B-830B-29229EB6696A}" type="slidenum">
              <a:rPr lang="en-US" sz="800">
                <a:solidFill>
                  <a:schemeClr val="bg2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40386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4353385"/>
            <a:ext cx="4466738" cy="933589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312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 rotWithShape="0">
          <a:gsLst>
            <a:gs pos="0">
              <a:srgbClr val="0071C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AEEF"/>
              </a:gs>
              <a:gs pos="5000">
                <a:srgbClr val="00AEEF"/>
              </a:gs>
              <a:gs pos="100000">
                <a:schemeClr val="accent1"/>
              </a:gs>
            </a:gsLst>
            <a:lin ang="16200000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61922"/>
              </a:solidFill>
              <a:latin typeface="Arial" charset="0"/>
              <a:ea typeface="+mn-ea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6675" y="6589713"/>
            <a:ext cx="358775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FEAA893F-F047-4FEB-96EA-C270228578DE}" type="slidenum">
              <a:rPr lang="en-US" sz="800">
                <a:solidFill>
                  <a:srgbClr val="061922"/>
                </a:solidFill>
                <a:latin typeface="Verdana"/>
                <a:ea typeface="+mn-ea"/>
              </a:rPr>
              <a:pPr>
                <a:defRPr/>
              </a:pPr>
              <a:t>‹#›</a:t>
            </a:fld>
            <a:endParaRPr lang="en-US" sz="800" dirty="0" err="1">
              <a:solidFill>
                <a:srgbClr val="061922"/>
              </a:solidFill>
              <a:latin typeface="Verdana"/>
              <a:ea typeface="+mn-ea"/>
            </a:endParaRPr>
          </a:p>
        </p:txBody>
      </p:sp>
      <p:pic>
        <p:nvPicPr>
          <p:cNvPr id="7" name="Picture 2" descr="C:\Documents and Settings\dcharper\My Documents\EMPG\ILS_type_single_wht_highr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34213" y="153988"/>
            <a:ext cx="19542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MPG-text-tx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5984875"/>
            <a:ext cx="422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7713" y="4763"/>
            <a:ext cx="4568825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dcharper\My Documents\EMPG\ILS_type_single_wht_highr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22250"/>
            <a:ext cx="23034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ntel_wht_10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2100" y="0"/>
            <a:ext cx="12319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41963" y="6577013"/>
            <a:ext cx="2817812" cy="122237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  <a:latin typeface="Verdana" pitchFamily="34" charset="0"/>
                <a:ea typeface="+mn-ea"/>
              </a:rPr>
              <a:t>INTEL CONFIDENTIAL FOR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 marL="344488" indent="-342900">
              <a:buClr>
                <a:schemeClr val="tx1"/>
              </a:buClr>
              <a:buFont typeface="Arial"/>
              <a:buChar char="•"/>
              <a:defRPr>
                <a:solidFill>
                  <a:srgbClr val="0071C5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71C5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0071C5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0071C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685800" y="6553200"/>
            <a:ext cx="1684338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ea typeface="+mn-ea"/>
              </a:rPr>
              <a:t>INTEL 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+mn-ea"/>
              </a:rPr>
              <a:t>INTERNAL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84667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82692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0764" y="6642100"/>
            <a:ext cx="2890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B4BABD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0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01625"/>
            <a:ext cx="865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8B5646-DA52-4CEC-8A48-8E7EDF32CDBD}" type="slidenum">
              <a:rPr lang="en-US" sz="800">
                <a:solidFill>
                  <a:srgbClr val="939598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 dirty="0">
              <a:solidFill>
                <a:srgbClr val="939598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40386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4353385"/>
            <a:ext cx="4466738" cy="933589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64" y="314377"/>
            <a:ext cx="1709977" cy="38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6" y="271730"/>
            <a:ext cx="2331135" cy="7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87" y="352933"/>
            <a:ext cx="2072787" cy="4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4" y="129677"/>
            <a:ext cx="785977" cy="87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Documents and Settings\dcharper\My Documents\EMPG\ILS_type_single_wht_highres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0050"/>
            <a:ext cx="21161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0" y="6362700"/>
            <a:ext cx="9144000" cy="495300"/>
            <a:chOff x="0" y="3648"/>
            <a:chExt cx="5760" cy="312"/>
          </a:xfrm>
        </p:grpSpPr>
        <p:pic>
          <p:nvPicPr>
            <p:cNvPr id="15" name="Picture 4" descr="Intel_footer_121410.png"/>
            <p:cNvPicPr>
              <a:picLocks noChangeAspect="1"/>
            </p:cNvPicPr>
            <p:nvPr userDrawn="1"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3648"/>
              <a:ext cx="576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EMPG-text-txt.png"/>
            <p:cNvPicPr>
              <a:picLocks noChangeAspect="1"/>
            </p:cNvPicPr>
            <p:nvPr userDrawn="1"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680" y="3677"/>
              <a:ext cx="230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5"/>
            <p:cNvSpPr txBox="1">
              <a:spLocks noChangeArrowheads="1"/>
            </p:cNvSpPr>
            <p:nvPr userDrawn="1"/>
          </p:nvSpPr>
          <p:spPr bwMode="auto">
            <a:xfrm>
              <a:off x="4320" y="3840"/>
              <a:ext cx="917" cy="77"/>
            </a:xfrm>
            <a:prstGeom prst="rect">
              <a:avLst/>
            </a:prstGeom>
            <a:noFill/>
            <a:ln w="508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dirty="0">
                  <a:solidFill>
                    <a:srgbClr val="FFFFFF"/>
                  </a:solidFill>
                  <a:latin typeface="Verdana" pitchFamily="34" charset="0"/>
                  <a:ea typeface="+mn-ea"/>
                </a:rPr>
                <a:t>INTEL CONFIDENTIAL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4704" y="3648"/>
              <a:ext cx="241" cy="1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39598"/>
                </a:buClr>
                <a:buFont typeface="Neo Sans Intel" pitchFamily="34" charset="0"/>
                <a:buNone/>
              </a:pPr>
              <a:fld id="{DD225D99-5306-471E-8DCB-6127DBA135C9}" type="slidenum">
                <a:rPr lang="en-US" sz="900">
                  <a:solidFill>
                    <a:srgbClr val="FFFFFF"/>
                  </a:solidFill>
                  <a:latin typeface="Verdana" pitchFamily="34" charset="0"/>
                  <a:ea typeface="+mn-ea"/>
                </a:rPr>
                <a:pPr eaLnBrk="0" hangingPunct="0">
                  <a:spcBef>
                    <a:spcPct val="20000"/>
                  </a:spcBef>
                  <a:buClr>
                    <a:srgbClr val="939598"/>
                  </a:buClr>
                  <a:buFont typeface="Neo Sans Intel" pitchFamily="34" charset="0"/>
                  <a:buNone/>
                </a:pPr>
                <a:t>‹#›</a:t>
              </a:fld>
              <a:endParaRPr lang="en-US" sz="900">
                <a:solidFill>
                  <a:srgbClr val="FFFFFF"/>
                </a:solidFill>
                <a:latin typeface="Verdana" pitchFamily="34" charset="0"/>
                <a:ea typeface="+mn-ea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 userDrawn="1"/>
        </p:nvSpPr>
        <p:spPr bwMode="auto">
          <a:xfrm>
            <a:off x="685800" y="6553200"/>
            <a:ext cx="1684338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ea typeface="+mn-ea"/>
              </a:rPr>
              <a:t>INTEL 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+mn-ea"/>
              </a:rPr>
              <a:t>INTERNAL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078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81810"/>
            <a:ext cx="42672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8"/>
            <a:ext cx="2331135" cy="7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072787" cy="4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993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82692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1329E6D-81F3-4A7B-830B-29229EB6696A}" type="slidenum">
              <a:rPr lang="en-US" sz="800">
                <a:solidFill>
                  <a:srgbClr val="EEECE1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40386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4353385"/>
            <a:ext cx="4466738" cy="933589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957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825658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23A122-59A7-45A8-908C-805342B6F521}" type="slidenum">
              <a:rPr lang="en-US" sz="800">
                <a:solidFill>
                  <a:srgbClr val="EEECE1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379360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3264183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89912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063"/>
            <a:ext cx="83423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03F26A9-641B-4C29-B97C-FDF075AFEEF8}" type="slidenum">
              <a:rPr lang="en-US" sz="800">
                <a:solidFill>
                  <a:srgbClr val="EEECE1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797941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3750107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0206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325"/>
            <a:ext cx="849471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C45037-F9B1-4164-9ECD-C077923D419A}" type="slidenum">
              <a:rPr lang="en-US" sz="800">
                <a:solidFill>
                  <a:srgbClr val="EEECE1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2742967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3649814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4444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rgbClr val="0070C0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solidFill>
                  <a:prstClr val="white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6D8FD4A9-24C8-49A0-A9D8-C0B77E8A82E7}" type="slidenum">
              <a:rPr lang="ja-JP" altLang="en-US">
                <a:solidFill>
                  <a:prstClr val="white"/>
                </a:solidFill>
              </a:rPr>
              <a:pPr/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60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rgbClr val="0070C0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solidFill>
                  <a:prstClr val="white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4627756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685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81510C1C-6BD9-4027-B2C9-6EA502CCE8F3}" type="slidenum">
              <a:rPr lang="ja-JP" altLang="en-US">
                <a:solidFill>
                  <a:prstClr val="white"/>
                </a:solidFill>
              </a:rPr>
              <a:pPr/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902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rgbClr val="0070C0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solidFill>
                  <a:prstClr val="white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584201"/>
            <a:ext cx="4627756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8C47BFDB-EDDC-4F40-A65A-796EB324352A}" type="slidenum">
              <a:rPr lang="ja-JP" altLang="en-US">
                <a:solidFill>
                  <a:prstClr val="white"/>
                </a:solidFill>
              </a:rPr>
              <a:pPr/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290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472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878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9539"/>
            <a:ext cx="4037012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9539"/>
            <a:ext cx="4038600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925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41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45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rgbClr val="0070C0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tel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301625"/>
            <a:ext cx="8683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solidFill>
                  <a:prstClr val="white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C89CE0E8-3101-493A-892B-D2AAF1277788}" type="slidenum">
              <a:rPr lang="ja-JP" altLang="en-US">
                <a:solidFill>
                  <a:prstClr val="white"/>
                </a:solidFill>
              </a:rPr>
              <a:pPr/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65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rgbClr val="0070C0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wht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357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6934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 rotWithShape="0">
          <a:gsLst>
            <a:gs pos="0">
              <a:srgbClr val="0071C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AEEF"/>
              </a:gs>
              <a:gs pos="5000">
                <a:srgbClr val="00AEEF"/>
              </a:gs>
              <a:gs pos="100000">
                <a:schemeClr val="accent1"/>
              </a:gs>
            </a:gsLst>
            <a:lin ang="16200000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61922"/>
              </a:solidFill>
              <a:latin typeface="Arial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6675" y="6589713"/>
            <a:ext cx="358775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FEAA893F-F047-4FEB-96EA-C270228578DE}" type="slidenum">
              <a:rPr lang="en-US" sz="800">
                <a:solidFill>
                  <a:srgbClr val="061922"/>
                </a:solidFill>
                <a:latin typeface="Verdana"/>
              </a:rPr>
              <a:pPr>
                <a:defRPr/>
              </a:pPr>
              <a:t>‹#›</a:t>
            </a:fld>
            <a:endParaRPr lang="en-US" sz="800" dirty="0" err="1">
              <a:solidFill>
                <a:srgbClr val="061922"/>
              </a:solidFill>
              <a:latin typeface="Verdana"/>
            </a:endParaRPr>
          </a:p>
        </p:txBody>
      </p:sp>
      <p:pic>
        <p:nvPicPr>
          <p:cNvPr id="7" name="Picture 2" descr="C:\Documents and Settings\dcharper\My Documents\EMPG\ILS_type_single_wht_highr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34213" y="153988"/>
            <a:ext cx="19542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MPG-text-tx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5984875"/>
            <a:ext cx="422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7713" y="4763"/>
            <a:ext cx="4568825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dcharper\My Documents\EMPG\ILS_type_single_wht_highr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22250"/>
            <a:ext cx="23034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ntel_wht_10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2100" y="0"/>
            <a:ext cx="12319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 marL="344488" indent="-342900">
              <a:buClr>
                <a:schemeClr val="tx1"/>
              </a:buClr>
              <a:buFont typeface="Arial"/>
              <a:buChar char="•"/>
              <a:defRPr>
                <a:solidFill>
                  <a:srgbClr val="0071C5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71C5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0071C5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0071C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0847" y="6505798"/>
            <a:ext cx="7826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 Narrow" pitchFamily="34" charset="0"/>
              </a:rPr>
              <a:t>Copyright © 2012 Intel Corporation. All rights reserved. Intel, the Intel logo, and Intel Teach Program are trademarks of Intel Corporation in the U.S. and other countries. *Other names and brands may be claimed as the property of others.  </a:t>
            </a:r>
          </a:p>
        </p:txBody>
      </p:sp>
    </p:spTree>
    <p:extLst>
      <p:ext uri="{BB962C8B-B14F-4D97-AF65-F5344CB8AC3E}">
        <p14:creationId xmlns:p14="http://schemas.microsoft.com/office/powerpoint/2010/main" val="39101323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82692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0764" y="6642100"/>
            <a:ext cx="2890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B4BABD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0" descr="intel_rgb_30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01625"/>
            <a:ext cx="8651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8B5646-DA52-4CEC-8A48-8E7EDF32CDBD}" type="slidenum">
              <a:rPr lang="en-US" sz="800">
                <a:solidFill>
                  <a:srgbClr val="939598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 dirty="0">
              <a:solidFill>
                <a:srgbClr val="939598"/>
              </a:solidFill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40386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4353385"/>
            <a:ext cx="4466738" cy="933589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64" y="314377"/>
            <a:ext cx="1709977" cy="38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6" y="271730"/>
            <a:ext cx="2331135" cy="7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87" y="352933"/>
            <a:ext cx="2072787" cy="4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4" y="129677"/>
            <a:ext cx="785977" cy="87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Documents and Settings\dcharper\My Documents\EMPG\ILS_type_single_wht_highres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0050"/>
            <a:ext cx="21161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0" y="6362700"/>
            <a:ext cx="9144000" cy="495300"/>
            <a:chOff x="0" y="3648"/>
            <a:chExt cx="5760" cy="312"/>
          </a:xfrm>
        </p:grpSpPr>
        <p:pic>
          <p:nvPicPr>
            <p:cNvPr id="15" name="Picture 4" descr="Intel_footer_121410.png"/>
            <p:cNvPicPr>
              <a:picLocks noChangeAspect="1"/>
            </p:cNvPicPr>
            <p:nvPr userDrawn="1"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3648"/>
              <a:ext cx="576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EMPG-text-txt.png"/>
            <p:cNvPicPr>
              <a:picLocks noChangeAspect="1"/>
            </p:cNvPicPr>
            <p:nvPr userDrawn="1"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680" y="3677"/>
              <a:ext cx="230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5"/>
            <p:cNvSpPr txBox="1">
              <a:spLocks noChangeArrowheads="1"/>
            </p:cNvSpPr>
            <p:nvPr userDrawn="1"/>
          </p:nvSpPr>
          <p:spPr bwMode="auto">
            <a:xfrm>
              <a:off x="4320" y="3840"/>
              <a:ext cx="917" cy="77"/>
            </a:xfrm>
            <a:prstGeom prst="rect">
              <a:avLst/>
            </a:prstGeom>
            <a:noFill/>
            <a:ln w="508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dirty="0">
                  <a:solidFill>
                    <a:srgbClr val="FFFFFF"/>
                  </a:solidFill>
                  <a:latin typeface="Verdana" pitchFamily="34" charset="0"/>
                </a:rPr>
                <a:t>INTEL CONFIDENTIAL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4704" y="3648"/>
              <a:ext cx="241" cy="1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39598"/>
                </a:buClr>
                <a:buFont typeface="Neo Sans Intel" pitchFamily="34" charset="0"/>
                <a:buNone/>
              </a:pPr>
              <a:fld id="{DD225D99-5306-471E-8DCB-6127DBA135C9}" type="slidenum">
                <a:rPr lang="en-US" sz="900">
                  <a:solidFill>
                    <a:srgbClr val="FFFFFF"/>
                  </a:solidFill>
                  <a:latin typeface="Verdana" pitchFamily="34" charset="0"/>
                </a:rPr>
                <a:pPr eaLnBrk="0" hangingPunct="0">
                  <a:spcBef>
                    <a:spcPct val="20000"/>
                  </a:spcBef>
                  <a:buClr>
                    <a:srgbClr val="939598"/>
                  </a:buClr>
                  <a:buFont typeface="Neo Sans Intel" pitchFamily="34" charset="0"/>
                  <a:buNone/>
                </a:pPr>
                <a:t>‹#›</a:t>
              </a:fld>
              <a:endParaRPr lang="en-US" sz="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 userDrawn="1"/>
        </p:nvSpPr>
        <p:spPr bwMode="auto">
          <a:xfrm>
            <a:off x="685800" y="6553200"/>
            <a:ext cx="1684338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Verdana" pitchFamily="34" charset="0"/>
              </a:rPr>
              <a:t>INTEL 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</a:rPr>
              <a:t>INTERNAL</a:t>
            </a:r>
            <a:endParaRPr lang="en-US" sz="1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0678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81810"/>
            <a:ext cx="42672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8"/>
            <a:ext cx="2331135" cy="7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072787" cy="4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696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9539"/>
            <a:ext cx="4037012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9539"/>
            <a:ext cx="4038600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828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00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3163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rgbClr val="0070C0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wht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95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694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gradFill flip="none" rotWithShape="1">
          <a:gsLst>
            <a:gs pos="5000">
              <a:srgbClr val="0070C0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6D8FD4A9-24C8-49A0-A9D8-C0B77E8A82E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74699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17" y="4406901"/>
            <a:ext cx="784968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17" y="2906714"/>
            <a:ext cx="784968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8970" indent="0">
              <a:buNone/>
              <a:defRPr sz="1800"/>
            </a:lvl2pPr>
            <a:lvl3pPr marL="917937" indent="0">
              <a:buNone/>
              <a:defRPr sz="1600"/>
            </a:lvl3pPr>
            <a:lvl4pPr marL="1376903" indent="0">
              <a:buNone/>
              <a:defRPr sz="1400"/>
            </a:lvl4pPr>
            <a:lvl5pPr marL="1835872" indent="0">
              <a:buNone/>
              <a:defRPr sz="1400"/>
            </a:lvl5pPr>
            <a:lvl6pPr marL="2294848" indent="0">
              <a:buNone/>
              <a:defRPr sz="1400"/>
            </a:lvl6pPr>
            <a:lvl7pPr marL="2753812" indent="0">
              <a:buNone/>
              <a:defRPr sz="1400"/>
            </a:lvl7pPr>
            <a:lvl8pPr marL="3212781" indent="0">
              <a:buNone/>
              <a:defRPr sz="1400"/>
            </a:lvl8pPr>
            <a:lvl9pPr marL="36717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053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98817"/>
            <a:ext cx="8229600" cy="6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5614"/>
            <a:ext cx="8228012" cy="470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2"/>
            <a:r>
              <a:rPr lang="en-US" altLang="ja-JP" dirty="0" smtClean="0"/>
              <a:t>Second level</a:t>
            </a:r>
          </a:p>
          <a:p>
            <a:pPr lvl="3"/>
            <a:r>
              <a:rPr lang="en-US" altLang="ja-JP" dirty="0" smtClean="0"/>
              <a:t>Third level</a:t>
            </a:r>
          </a:p>
          <a:p>
            <a:pPr lvl="4"/>
            <a:r>
              <a:rPr lang="en-US" altLang="ja-JP" dirty="0" smtClean="0"/>
              <a:t>Fourth level</a:t>
            </a:r>
          </a:p>
          <a:p>
            <a:pPr lvl="5"/>
            <a:r>
              <a:rPr lang="en-US" altLang="ja-JP" dirty="0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FE0360B-7BFF-451F-9D35-6B252D9496EC}" type="slidenum">
              <a:rPr lang="en-US" sz="800">
                <a:solidFill>
                  <a:schemeClr val="bg1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70847" y="6505798"/>
            <a:ext cx="7826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 Narrow" pitchFamily="34" charset="0"/>
              </a:rPr>
              <a:t>Copyright © 2012 Intel Corporation. All rights reserved. Intel, the Intel logo, and Intel Teach Program are trademarks of Intel Corporation in the U.S. and other countries. *Other names and brands may be claimed as the property of others. 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2" r:id="rId1"/>
    <p:sldLayoutId id="2147485988" r:id="rId2"/>
    <p:sldLayoutId id="2147485989" r:id="rId3"/>
    <p:sldLayoutId id="2147485990" r:id="rId4"/>
    <p:sldLayoutId id="2147485991" r:id="rId5"/>
    <p:sldLayoutId id="2147486000" r:id="rId6"/>
    <p:sldLayoutId id="2147486001" r:id="rId7"/>
    <p:sldLayoutId id="2147486051" r:id="rId8"/>
    <p:sldLayoutId id="2147486057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225425" indent="-225425" algn="l" rtl="0" fontAlgn="base">
        <a:spcBef>
          <a:spcPct val="75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185738" indent="-184150" algn="l" rtl="0" fontAlgn="base">
        <a:spcBef>
          <a:spcPct val="4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2pPr>
      <a:lvl3pPr marL="414338" indent="-227013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3pPr>
      <a:lvl4pPr marL="568325" indent="-1524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4pPr>
      <a:lvl5pPr marL="762000" indent="-192088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4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266700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9538"/>
            <a:ext cx="8228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9" name="Picture 6" descr="ibap_rgb_wht_300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09000" y="6464300"/>
            <a:ext cx="4540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C:\Documents and Settings\dcharper\My Documents\EMPG\ILS_type_single_wht_highre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4988" y="141288"/>
            <a:ext cx="21161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EMPG-text-txt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9600" y="6296025"/>
            <a:ext cx="5162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0" y="6362700"/>
            <a:ext cx="9144000" cy="495300"/>
            <a:chOff x="0" y="3648"/>
            <a:chExt cx="5760" cy="312"/>
          </a:xfrm>
        </p:grpSpPr>
        <p:pic>
          <p:nvPicPr>
            <p:cNvPr id="1035" name="Picture 4" descr="Intel_footer_121410.png"/>
            <p:cNvPicPr>
              <a:picLocks noChangeAspect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3648"/>
              <a:ext cx="576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2" descr="C:\Documents and Settings\dcharper\My Documents\EMPG\ILS_type_single_wht_highres.png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6" y="3648"/>
              <a:ext cx="973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8" descr="EMPG-text-txt.png"/>
            <p:cNvPicPr>
              <a:picLocks noChangeAspect="1"/>
            </p:cNvPicPr>
            <p:nvPr userDrawn="1"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80" y="3677"/>
              <a:ext cx="230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5"/>
            <p:cNvSpPr txBox="1">
              <a:spLocks noChangeArrowheads="1"/>
            </p:cNvSpPr>
            <p:nvPr userDrawn="1"/>
          </p:nvSpPr>
          <p:spPr bwMode="auto">
            <a:xfrm>
              <a:off x="4320" y="3840"/>
              <a:ext cx="917" cy="77"/>
            </a:xfrm>
            <a:prstGeom prst="rect">
              <a:avLst/>
            </a:prstGeom>
            <a:noFill/>
            <a:ln w="508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>
                  <a:solidFill>
                    <a:srgbClr val="FFFFFF"/>
                  </a:solidFill>
                  <a:latin typeface="Verdana" pitchFamily="34" charset="0"/>
                  <a:ea typeface="+mn-ea"/>
                </a:rPr>
                <a:t>INTEL CONFIDENTIAL</a:t>
              </a: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4704" y="3648"/>
              <a:ext cx="241" cy="1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39598"/>
                </a:buClr>
                <a:buFont typeface="Neo Sans Intel" pitchFamily="34" charset="0"/>
                <a:buNone/>
              </a:pPr>
              <a:fld id="{DD225D99-5306-471E-8DCB-6127DBA135C9}" type="slidenum">
                <a:rPr lang="en-US" sz="900">
                  <a:solidFill>
                    <a:srgbClr val="FFFFFF"/>
                  </a:solidFill>
                  <a:latin typeface="Verdana" pitchFamily="34" charset="0"/>
                  <a:ea typeface="+mn-ea"/>
                </a:rPr>
                <a:pPr eaLnBrk="0" hangingPunct="0">
                  <a:spcBef>
                    <a:spcPct val="20000"/>
                  </a:spcBef>
                  <a:buClr>
                    <a:srgbClr val="939598"/>
                  </a:buClr>
                  <a:buFont typeface="Neo Sans Intel" pitchFamily="34" charset="0"/>
                  <a:buNone/>
                </a:pPr>
                <a:t>‹#›</a:t>
              </a:fld>
              <a:endParaRPr lang="en-US" sz="900">
                <a:solidFill>
                  <a:srgbClr val="FFFFFF"/>
                </a:solidFill>
                <a:latin typeface="Verdana" pitchFamily="34" charset="0"/>
                <a:ea typeface="+mn-ea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6477000" y="6400800"/>
            <a:ext cx="1684338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ea typeface="+mn-ea"/>
              </a:rPr>
              <a:t>INTEL 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+mn-ea"/>
              </a:rPr>
              <a:t>INTERNAL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7297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12" r:id="rId1"/>
    <p:sldLayoutId id="2147486013" r:id="rId2"/>
    <p:sldLayoutId id="2147486014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rgbClr val="0071C5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rgbClr val="0071C5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rgbClr val="0071C5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rgbClr val="0071C5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0071C5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98817"/>
            <a:ext cx="8229600" cy="6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5614"/>
            <a:ext cx="8228012" cy="470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2"/>
            <a:r>
              <a:rPr lang="en-US" altLang="ja-JP" dirty="0" smtClean="0"/>
              <a:t>Second level</a:t>
            </a:r>
          </a:p>
          <a:p>
            <a:pPr lvl="3"/>
            <a:r>
              <a:rPr lang="en-US" altLang="ja-JP" dirty="0" smtClean="0"/>
              <a:t>Third level</a:t>
            </a:r>
          </a:p>
          <a:p>
            <a:pPr lvl="4"/>
            <a:r>
              <a:rPr lang="en-US" altLang="ja-JP" dirty="0" smtClean="0"/>
              <a:t>Fourth level</a:t>
            </a:r>
          </a:p>
          <a:p>
            <a:pPr lvl="5"/>
            <a:r>
              <a:rPr lang="en-US" altLang="ja-JP" dirty="0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FE0360B-7BFF-451F-9D35-6B252D9496EC}" type="slidenum">
              <a:rPr lang="en-US" sz="800">
                <a:solidFill>
                  <a:prstClr val="white"/>
                </a:solidFill>
                <a:latin typeface="Verdana" pitchFamily="34" charset="0"/>
              </a:rPr>
              <a:pPr eaLnBrk="1" hangingPunct="1"/>
              <a:t>‹#›</a:t>
            </a:fld>
            <a:endParaRPr lang="en-US" sz="8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70847" y="6505798"/>
            <a:ext cx="7826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 Narrow" pitchFamily="34" charset="0"/>
              </a:rPr>
              <a:t>Copyright © 2012 Intel Corporation. All rights reserved. Intel, the Intel logo, and Intel Teach Program are trademarks of Intel Corporation in the U.S. and other countries. *Other names and brands may be claimed as the property of others.  </a:t>
            </a:r>
          </a:p>
        </p:txBody>
      </p:sp>
    </p:spTree>
    <p:extLst>
      <p:ext uri="{BB962C8B-B14F-4D97-AF65-F5344CB8AC3E}">
        <p14:creationId xmlns:p14="http://schemas.microsoft.com/office/powerpoint/2010/main" val="14373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7" r:id="rId1"/>
    <p:sldLayoutId id="2147486038" r:id="rId2"/>
    <p:sldLayoutId id="2147486039" r:id="rId3"/>
    <p:sldLayoutId id="2147486040" r:id="rId4"/>
    <p:sldLayoutId id="2147486041" r:id="rId5"/>
    <p:sldLayoutId id="2147486042" r:id="rId6"/>
    <p:sldLayoutId id="2147486043" r:id="rId7"/>
    <p:sldLayoutId id="2147486044" r:id="rId8"/>
    <p:sldLayoutId id="2147486045" r:id="rId9"/>
    <p:sldLayoutId id="2147486046" r:id="rId10"/>
    <p:sldLayoutId id="2147486047" r:id="rId11"/>
    <p:sldLayoutId id="2147486048" r:id="rId12"/>
    <p:sldLayoutId id="2147486049" r:id="rId13"/>
    <p:sldLayoutId id="2147486050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225425" indent="-225425" algn="l" rtl="0" fontAlgn="base">
        <a:spcBef>
          <a:spcPct val="75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185738" indent="-184150" algn="l" rtl="0" fontAlgn="base">
        <a:spcBef>
          <a:spcPct val="4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2pPr>
      <a:lvl3pPr marL="414338" indent="-227013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3pPr>
      <a:lvl4pPr marL="568325" indent="-1524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4pPr>
      <a:lvl5pPr marL="762000" indent="-192088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4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266700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9538"/>
            <a:ext cx="8228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9" name="Picture 6" descr="ibap_rgb_wht_300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09000" y="6464300"/>
            <a:ext cx="4540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C:\Documents and Settings\dcharper\My Documents\EMPG\ILS_type_single_wht_highre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4988" y="141288"/>
            <a:ext cx="21161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EMPG-text-txt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9600" y="6296025"/>
            <a:ext cx="5162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0" y="6362700"/>
            <a:ext cx="9144000" cy="495300"/>
            <a:chOff x="0" y="3648"/>
            <a:chExt cx="5760" cy="312"/>
          </a:xfrm>
        </p:grpSpPr>
        <p:pic>
          <p:nvPicPr>
            <p:cNvPr id="1035" name="Picture 4" descr="Intel_footer_121410.png"/>
            <p:cNvPicPr>
              <a:picLocks noChangeAspect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3648"/>
              <a:ext cx="576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2" descr="C:\Documents and Settings\dcharper\My Documents\EMPG\ILS_type_single_wht_highres.png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6" y="3648"/>
              <a:ext cx="973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8" descr="EMPG-text-txt.png"/>
            <p:cNvPicPr>
              <a:picLocks noChangeAspect="1"/>
            </p:cNvPicPr>
            <p:nvPr userDrawn="1"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80" y="3677"/>
              <a:ext cx="230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5"/>
            <p:cNvSpPr txBox="1">
              <a:spLocks noChangeArrowheads="1"/>
            </p:cNvSpPr>
            <p:nvPr userDrawn="1"/>
          </p:nvSpPr>
          <p:spPr bwMode="auto">
            <a:xfrm>
              <a:off x="4320" y="3840"/>
              <a:ext cx="917" cy="77"/>
            </a:xfrm>
            <a:prstGeom prst="rect">
              <a:avLst/>
            </a:prstGeom>
            <a:noFill/>
            <a:ln w="508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>
                  <a:solidFill>
                    <a:srgbClr val="FFFFFF"/>
                  </a:solidFill>
                  <a:latin typeface="Verdana" pitchFamily="34" charset="0"/>
                </a:rPr>
                <a:t>INTEL CONFIDENTIAL</a:t>
              </a: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4704" y="3648"/>
              <a:ext cx="241" cy="1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39598"/>
                </a:buClr>
                <a:buFont typeface="Neo Sans Intel" pitchFamily="34" charset="0"/>
                <a:buNone/>
              </a:pPr>
              <a:fld id="{DD225D99-5306-471E-8DCB-6127DBA135C9}" type="slidenum">
                <a:rPr lang="en-US" sz="900">
                  <a:solidFill>
                    <a:srgbClr val="FFFFFF"/>
                  </a:solidFill>
                  <a:latin typeface="Verdana" pitchFamily="34" charset="0"/>
                </a:rPr>
                <a:pPr eaLnBrk="0" hangingPunct="0">
                  <a:spcBef>
                    <a:spcPct val="20000"/>
                  </a:spcBef>
                  <a:buClr>
                    <a:srgbClr val="939598"/>
                  </a:buClr>
                  <a:buFont typeface="Neo Sans Intel" pitchFamily="34" charset="0"/>
                  <a:buNone/>
                </a:pPr>
                <a:t>‹#›</a:t>
              </a:fld>
              <a:endParaRPr lang="en-US" sz="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6477000" y="6400800"/>
            <a:ext cx="1684338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Verdana" pitchFamily="34" charset="0"/>
              </a:rPr>
              <a:t>INTEL 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</a:rPr>
              <a:t>INTERNAL</a:t>
            </a:r>
            <a:endParaRPr lang="en-US" sz="1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4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53" r:id="rId1"/>
    <p:sldLayoutId id="2147486054" r:id="rId2"/>
    <p:sldLayoutId id="2147486055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/>
          <a:ea typeface="Verdana" pitchFamily="34" charset="0"/>
          <a:cs typeface="Verdana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71C5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000">
          <a:solidFill>
            <a:srgbClr val="0071C5"/>
          </a:solidFill>
          <a:latin typeface="Verdana"/>
          <a:ea typeface="Verdana" pitchFamily="34" charset="0"/>
          <a:cs typeface="Verdana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rgbClr val="0071C5"/>
          </a:solidFill>
          <a:latin typeface="Verdana"/>
          <a:ea typeface="Verdana" pitchFamily="34" charset="0"/>
          <a:cs typeface="Verdana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rgbClr val="0071C5"/>
          </a:solidFill>
          <a:latin typeface="Verdana"/>
          <a:ea typeface="Verdana" pitchFamily="34" charset="0"/>
          <a:cs typeface="Verdana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rgbClr val="0071C5"/>
          </a:solidFill>
          <a:latin typeface="Verdana"/>
          <a:ea typeface="Verdana" pitchFamily="34" charset="0"/>
          <a:cs typeface="Verdana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0071C5"/>
          </a:solidFill>
          <a:latin typeface="Verdana"/>
          <a:ea typeface="Verdana" pitchFamily="34" charset="0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l-learn.ru/" TargetMode="External"/><Relationship Id="rId5" Type="http://schemas.openxmlformats.org/officeDocument/2006/relationships/hyperlink" Target="http://www.iteach.ru/" TargetMode="External"/><Relationship Id="rId4" Type="http://schemas.openxmlformats.org/officeDocument/2006/relationships/hyperlink" Target="https://edugalaxy.intel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gif"/><Relationship Id="rId4" Type="http://schemas.openxmlformats.org/officeDocument/2006/relationships/hyperlink" Target="http://www.apkpro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ctrTitle"/>
          </p:nvPr>
        </p:nvSpPr>
        <p:spPr>
          <a:xfrm>
            <a:off x="380729" y="1815547"/>
            <a:ext cx="5188921" cy="2277547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Возможности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частно-государственного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партнерства.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корпорации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Intel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РФ.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0" name="Subtitle 5"/>
          <p:cNvSpPr>
            <a:spLocks noGrp="1"/>
          </p:cNvSpPr>
          <p:nvPr>
            <p:ph type="subTitle" idx="1"/>
          </p:nvPr>
        </p:nvSpPr>
        <p:spPr>
          <a:xfrm>
            <a:off x="2287646" y="4135111"/>
            <a:ext cx="4778172" cy="1846659"/>
          </a:xfrm>
        </p:spPr>
        <p:txBody>
          <a:bodyPr/>
          <a:lstStyle/>
          <a:p>
            <a:pPr>
              <a:buNone/>
            </a:pPr>
            <a:r>
              <a:rPr lang="ru-RU" sz="1800" i="1" dirty="0"/>
              <a:t>Лобанова Анна </a:t>
            </a:r>
            <a:r>
              <a:rPr lang="ru-RU" sz="1800" i="1" dirty="0" smtClean="0"/>
              <a:t>Юрьевна</a:t>
            </a:r>
            <a:endParaRPr lang="ru-RU" sz="1800" i="1" dirty="0"/>
          </a:p>
          <a:p>
            <a:pPr>
              <a:buNone/>
            </a:pPr>
            <a:r>
              <a:rPr lang="ru-RU" sz="1600" i="1" dirty="0"/>
              <a:t>к</a:t>
            </a:r>
            <a:r>
              <a:rPr lang="ru-RU" sz="1600" i="1" dirty="0" smtClean="0"/>
              <a:t>.х.н., директор департамента внешних связей корпорации </a:t>
            </a:r>
            <a:r>
              <a:rPr lang="en-US" sz="1600" i="1" dirty="0" smtClean="0"/>
              <a:t>Intel</a:t>
            </a:r>
            <a:r>
              <a:rPr lang="en-US" sz="1600" i="1" dirty="0" smtClean="0"/>
              <a:t> </a:t>
            </a:r>
            <a:r>
              <a:rPr lang="ru-RU" sz="1600" i="1" dirty="0" smtClean="0"/>
              <a:t>в России и </a:t>
            </a:r>
            <a:r>
              <a:rPr lang="ru-RU" sz="1600" i="1" dirty="0" smtClean="0"/>
              <a:t>СНГ</a:t>
            </a:r>
            <a:r>
              <a:rPr lang="en-US" i="1" dirty="0" smtClean="0">
                <a:solidFill>
                  <a:srgbClr val="3C7BC7"/>
                </a:solidFill>
                <a:latin typeface="Neo Sans Intel" pitchFamily="34" charset="0"/>
              </a:rPr>
              <a:t/>
            </a:r>
            <a:br>
              <a:rPr lang="en-US" i="1" dirty="0" smtClean="0">
                <a:solidFill>
                  <a:srgbClr val="3C7BC7"/>
                </a:solidFill>
                <a:latin typeface="Neo Sans Intel" pitchFamily="34" charset="0"/>
              </a:rPr>
            </a:br>
            <a:r>
              <a:rPr lang="ru-RU" i="1" dirty="0" smtClean="0">
                <a:solidFill>
                  <a:srgbClr val="3C7BC7"/>
                </a:solidFill>
                <a:latin typeface="Neo Sans Intel" pitchFamily="34" charset="0"/>
              </a:rPr>
              <a:t>			</a:t>
            </a:r>
            <a:endParaRPr lang="en-US" i="1" dirty="0" smtClean="0">
              <a:solidFill>
                <a:srgbClr val="3C7BC7"/>
              </a:solidFill>
              <a:latin typeface="Neo Sans Intel" pitchFamily="34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3C7BC7"/>
                </a:solidFill>
                <a:latin typeface="Neo Sans Intel" pitchFamily="34" charset="0"/>
              </a:rPr>
              <a:t>			</a:t>
            </a:r>
            <a:r>
              <a:rPr lang="ru-RU" sz="1400" dirty="0" smtClean="0">
                <a:solidFill>
                  <a:srgbClr val="3C7BC7"/>
                </a:solidFill>
                <a:latin typeface="Neo Sans Intel" pitchFamily="34" charset="0"/>
              </a:rPr>
              <a:t>3 </a:t>
            </a:r>
            <a:r>
              <a:rPr lang="ru-RU" sz="1400" dirty="0" smtClean="0">
                <a:solidFill>
                  <a:srgbClr val="3C7BC7"/>
                </a:solidFill>
                <a:latin typeface="Neo Sans Intel" pitchFamily="34" charset="0"/>
              </a:rPr>
              <a:t>декабря </a:t>
            </a:r>
            <a:r>
              <a:rPr lang="ru-RU" sz="1400" dirty="0" smtClean="0">
                <a:solidFill>
                  <a:srgbClr val="3C7BC7"/>
                </a:solidFill>
                <a:latin typeface="Neo Sans Intel" pitchFamily="34" charset="0"/>
              </a:rPr>
              <a:t>2013 г.</a:t>
            </a:r>
            <a:r>
              <a:rPr lang="en-US" i="1" dirty="0" smtClean="0">
                <a:solidFill>
                  <a:srgbClr val="3C7BC7"/>
                </a:solidFill>
                <a:latin typeface="Neo Sans Intel" pitchFamily="34" charset="0"/>
              </a:rPr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6"/>
          <p:cNvSpPr>
            <a:spLocks noGrp="1"/>
          </p:cNvSpPr>
          <p:nvPr>
            <p:ph idx="1"/>
          </p:nvPr>
        </p:nvSpPr>
        <p:spPr>
          <a:xfrm>
            <a:off x="276277" y="1924695"/>
            <a:ext cx="8717280" cy="4953744"/>
          </a:xfrm>
        </p:spPr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Вузы, центры доп образования,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кружки и летние школы</a:t>
            </a:r>
          </a:p>
          <a:p>
            <a:pPr lvl="1">
              <a:spcAft>
                <a:spcPts val="600"/>
              </a:spcAft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Научно-исследовательская работа</a:t>
            </a:r>
          </a:p>
          <a:p>
            <a:pPr lvl="1">
              <a:spcAft>
                <a:spcPts val="600"/>
              </a:spcAft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Участие в творческих конкурсах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и конференциях</a:t>
            </a:r>
          </a:p>
          <a:p>
            <a:pPr lvl="1">
              <a:spcAft>
                <a:spcPts val="600"/>
              </a:spcAft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Проект запущен пока в Москве,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МО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и ПФО, работает около 90 лабораторий</a:t>
            </a:r>
          </a:p>
          <a:p>
            <a:pPr lvl="1">
              <a:spcAft>
                <a:spcPts val="600"/>
              </a:spcAft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Гранты научным руководителям</a:t>
            </a:r>
          </a:p>
          <a:p>
            <a:pPr lvl="1">
              <a:spcAft>
                <a:spcPts val="600"/>
              </a:spcAft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Планируются тренинги и бизнес лекции для научных руководителей, конференции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476997" y="922004"/>
            <a:ext cx="5205668" cy="3982505"/>
            <a:chOff x="-4432702" y="1409700"/>
            <a:chExt cx="6876549" cy="5295900"/>
          </a:xfrm>
        </p:grpSpPr>
        <p:sp>
          <p:nvSpPr>
            <p:cNvPr id="18" name="Hexagon 17"/>
            <p:cNvSpPr/>
            <p:nvPr/>
          </p:nvSpPr>
          <p:spPr>
            <a:xfrm>
              <a:off x="-3037499" y="3927383"/>
              <a:ext cx="819309" cy="705943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9" name="Group 18"/>
            <p:cNvGrpSpPr/>
            <p:nvPr/>
          </p:nvGrpSpPr>
          <p:grpSpPr>
            <a:xfrm>
              <a:off x="-4432702" y="1409700"/>
              <a:ext cx="6876549" cy="5295900"/>
              <a:chOff x="1092391" y="1501739"/>
              <a:chExt cx="6876549" cy="5295900"/>
            </a:xfrm>
          </p:grpSpPr>
          <p:graphicFrame>
            <p:nvGraphicFramePr>
              <p:cNvPr id="20" name="Diagram 19"/>
              <p:cNvGraphicFramePr/>
              <p:nvPr>
                <p:extLst>
                  <p:ext uri="{D42A27DB-BD31-4B8C-83A1-F6EECF244321}">
                    <p14:modId xmlns:p14="http://schemas.microsoft.com/office/powerpoint/2010/main" val="1535567741"/>
                  </p:ext>
                </p:extLst>
              </p:nvPr>
            </p:nvGraphicFramePr>
            <p:xfrm>
              <a:off x="1092391" y="1501739"/>
              <a:ext cx="6876549" cy="52959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217" y="2821713"/>
                <a:ext cx="1195584" cy="75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 descr="File:Intel-logo.sv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4142" y="2852925"/>
                <a:ext cx="1091628" cy="690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Рисунок 1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9044" y="5594804"/>
                <a:ext cx="1003104" cy="968339"/>
              </a:xfrm>
              <a:prstGeom prst="rect">
                <a:avLst/>
              </a:prstGeom>
            </p:spPr>
          </p:pic>
          <p:pic>
            <p:nvPicPr>
              <p:cNvPr id="24" name="Picture 2" descr="http://www.festivalnauki.ru/sites/default/files/images/mos_big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5885" y="1854200"/>
                <a:ext cx="793541" cy="872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Lift_logo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3653" y="4637106"/>
                <a:ext cx="1260475" cy="7962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Рисунок 7" descr="stem-logo-1 (1)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770867" y="3801513"/>
                <a:ext cx="1602266" cy="66570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Picture 26"/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6525" y="4808388"/>
                <a:ext cx="1306861" cy="575646"/>
              </a:xfrm>
              <a:prstGeom prst="rect">
                <a:avLst/>
              </a:prstGeom>
            </p:spPr>
          </p:pic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883" y="470067"/>
            <a:ext cx="8386742" cy="623159"/>
          </a:xfrm>
        </p:spPr>
        <p:txBody>
          <a:bodyPr/>
          <a:lstStyle/>
          <a:p>
            <a: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Программа Научно-технических лабораторий для </a:t>
            </a:r>
            <a: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школьников</a:t>
            </a:r>
            <a:b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(STEM-</a:t>
            </a:r>
            <a:r>
              <a:rPr lang="ru-RU" sz="2800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центры)</a:t>
            </a:r>
            <a:endParaRPr lang="ru-RU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2619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6878" y="951811"/>
            <a:ext cx="6307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Крупнейший ежегодный  международный научно-технический конкурс для 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школьников</a:t>
            </a:r>
            <a:endParaRPr lang="en-US" altLang="ja-JP" sz="1800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ru-RU" altLang="ja-JP" sz="1800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Основан </a:t>
            </a:r>
            <a:r>
              <a:rPr lang="ru-RU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в 1950 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году в США</a:t>
            </a:r>
            <a:endParaRPr lang="ru-RU" altLang="ja-JP" sz="18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lvl="1">
              <a:defRPr/>
            </a:pP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	&gt; 1,500</a:t>
            </a:r>
            <a:r>
              <a:rPr lang="en-US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школьников</a:t>
            </a:r>
          </a:p>
          <a:p>
            <a:pPr lvl="1">
              <a:defRPr/>
            </a:pPr>
            <a:r>
              <a:rPr lang="en-US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	</a:t>
            </a: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&gt; 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65 стран</a:t>
            </a: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</a:br>
            <a:endParaRPr lang="en-US" altLang="ja-JP" sz="1800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20-25</a:t>
            </a: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 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школьников из России</a:t>
            </a:r>
            <a:endParaRPr lang="ru-RU" altLang="ja-JP" sz="18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" name="Picture 7" descr="C:\Users\mkibkalo\Documents\!!рабочие файлы\2010\ISEF 2010\Photo\ISEF2010\RIMG0087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032" y="3737320"/>
            <a:ext cx="3349065" cy="225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894843" y="3680310"/>
            <a:ext cx="5394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~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 </a:t>
            </a:r>
            <a:r>
              <a:rPr lang="ru-RU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500 различных 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наград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ru-RU" altLang="ja-JP" sz="1800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Призовой </a:t>
            </a:r>
            <a:r>
              <a:rPr lang="ru-RU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фонд </a:t>
            </a: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&gt; $</a:t>
            </a:r>
            <a:r>
              <a:rPr lang="ru-RU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3 млн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.</a:t>
            </a:r>
            <a:endParaRPr lang="ru-RU" altLang="ja-JP" sz="18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ru-RU" altLang="ja-JP" sz="1800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20 </a:t>
            </a:r>
            <a:r>
              <a:rPr lang="ru-RU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победителей стали Нобелевскими </a:t>
            </a: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лауреатами</a:t>
            </a:r>
          </a:p>
          <a:p>
            <a:pPr lvl="1">
              <a:defRPr/>
            </a:pPr>
            <a:endParaRPr lang="en-US" altLang="ja-JP" sz="1800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altLang="ja-JP" sz="1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3 </a:t>
            </a:r>
            <a:r>
              <a:rPr lang="ru-RU" altLang="ja-JP" sz="18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получили медаль Филдса</a:t>
            </a:r>
            <a:endParaRPr lang="ru-RU" sz="18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69" y="929274"/>
            <a:ext cx="1893505" cy="221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73815" y="167769"/>
            <a:ext cx="8229600" cy="623159"/>
          </a:xfrm>
        </p:spPr>
        <p:txBody>
          <a:bodyPr/>
          <a:lstStyle/>
          <a:p>
            <a: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конкурс 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Intel ISEF</a:t>
            </a:r>
            <a:endPara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0858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ati\Desktop\Thank yo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/>
          <a:stretch/>
        </p:blipFill>
        <p:spPr bwMode="auto">
          <a:xfrm>
            <a:off x="-252248" y="1"/>
            <a:ext cx="9696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599" y="805198"/>
            <a:ext cx="654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Спасибо за внимание! 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05599" y="1809717"/>
            <a:ext cx="6310511" cy="3818021"/>
          </a:xfrm>
          <a:prstGeom prst="roundRect">
            <a:avLst/>
          </a:prstGeom>
          <a:solidFill>
            <a:srgbClr val="FFFFCC">
              <a:alpha val="45098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1800" b="1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528" y="2010567"/>
            <a:ext cx="6258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+mj-lt"/>
              </a:rPr>
              <a:t>Сайты </a:t>
            </a:r>
            <a:r>
              <a:rPr lang="ru-RU" sz="1800" b="1" dirty="0">
                <a:solidFill>
                  <a:srgbClr val="000000"/>
                </a:solidFill>
                <a:latin typeface="+mj-lt"/>
              </a:rPr>
              <a:t>наших 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</a:rPr>
              <a:t>программ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endParaRPr lang="ru-RU" sz="1800" b="1" dirty="0">
              <a:latin typeface="+mj-lt"/>
            </a:endParaRPr>
          </a:p>
          <a:p>
            <a:r>
              <a:rPr lang="ru-RU" sz="1800" b="1" u="sng" dirty="0" smtClean="0">
                <a:solidFill>
                  <a:schemeClr val="bg1"/>
                </a:solidFill>
                <a:latin typeface="+mj-lt"/>
                <a:hlinkClick r:id="rId4"/>
              </a:rPr>
              <a:t>https</a:t>
            </a:r>
            <a:r>
              <a:rPr lang="ru-RU" sz="1800" b="1" u="sng" dirty="0">
                <a:solidFill>
                  <a:schemeClr val="bg1"/>
                </a:solidFill>
                <a:latin typeface="+mj-lt"/>
                <a:hlinkClick r:id="rId4"/>
              </a:rPr>
              <a:t>://edugalaxy.intel.ru</a:t>
            </a:r>
            <a:r>
              <a:rPr lang="ru-RU" sz="1800" b="1" u="sng" dirty="0" smtClean="0">
                <a:solidFill>
                  <a:schemeClr val="bg1"/>
                </a:solidFill>
                <a:latin typeface="+mj-lt"/>
                <a:hlinkClick r:id="rId4"/>
              </a:rPr>
              <a:t>/</a:t>
            </a:r>
            <a:r>
              <a:rPr lang="ru-RU" sz="1800" b="1" u="sng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800" b="1" u="sng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(Образовательная Галактика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Intel)</a:t>
            </a:r>
            <a:endParaRPr lang="ru-RU" sz="1800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1800" b="1" dirty="0" smtClean="0">
                <a:latin typeface="+mj-lt"/>
              </a:rPr>
              <a:t> </a:t>
            </a:r>
          </a:p>
          <a:p>
            <a:r>
              <a:rPr lang="ru-RU" sz="1800" b="1" u="sng" dirty="0" smtClean="0">
                <a:latin typeface="+mj-lt"/>
                <a:hlinkClick r:id="rId5"/>
              </a:rPr>
              <a:t>http</a:t>
            </a:r>
            <a:r>
              <a:rPr lang="ru-RU" sz="1800" b="1" u="sng" dirty="0">
                <a:latin typeface="+mj-lt"/>
                <a:hlinkClick r:id="rId5"/>
              </a:rPr>
              <a:t>://www.iteach.ru/</a:t>
            </a:r>
            <a:r>
              <a:rPr lang="ru-RU" sz="1800" b="1" dirty="0">
                <a:latin typeface="+mj-lt"/>
              </a:rPr>
              <a:t> </a:t>
            </a:r>
            <a:endParaRPr lang="ru-RU" sz="1800" b="1" dirty="0" smtClean="0">
              <a:latin typeface="+mj-lt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программа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Intel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® «Обучение для будущего», </a:t>
            </a:r>
            <a:endParaRPr lang="ru-RU" sz="1800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учителей)</a:t>
            </a:r>
          </a:p>
          <a:p>
            <a:endParaRPr lang="ru-RU" sz="1800" b="1" u="sng" dirty="0" smtClean="0">
              <a:latin typeface="+mj-lt"/>
              <a:hlinkClick r:id="rId6"/>
            </a:endParaRPr>
          </a:p>
          <a:p>
            <a:r>
              <a:rPr lang="ru-RU" sz="1800" b="1" u="sng" dirty="0" smtClean="0">
                <a:latin typeface="+mj-lt"/>
                <a:hlinkClick r:id="rId6"/>
              </a:rPr>
              <a:t>http</a:t>
            </a:r>
            <a:r>
              <a:rPr lang="ru-RU" sz="1800" b="1" u="sng" dirty="0">
                <a:latin typeface="+mj-lt"/>
                <a:hlinkClick r:id="rId6"/>
              </a:rPr>
              <a:t>://intel-learn.ru/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smtClean="0">
                <a:latin typeface="+mj-lt"/>
              </a:rPr>
              <a:t/>
            </a:r>
            <a:br>
              <a:rPr lang="ru-RU" sz="1800" b="1" dirty="0" smtClean="0">
                <a:latin typeface="+mj-lt"/>
              </a:rPr>
            </a:b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программа «Учимся с Интел», </a:t>
            </a:r>
            <a:endParaRPr lang="ru-RU" sz="1800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учителей и школьников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)</a:t>
            </a:r>
            <a:endParaRPr lang="ru-RU" sz="1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6" name="Picture 2" descr="C:\Users\alobanov\Documents\Intel Logos\Intel Logo 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02" y="5598289"/>
            <a:ext cx="1352866" cy="9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60760"/>
            <a:ext cx="8460432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 pitchFamily="34" charset="0"/>
              </a:rPr>
              <a:t>«</a:t>
            </a: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 pitchFamily="34" charset="0"/>
              </a:rPr>
              <a:t>Лучший </a:t>
            </a: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 pitchFamily="34" charset="0"/>
              </a:rPr>
              <a:t>способ предсказать будущее – это создать </a:t>
            </a: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 pitchFamily="34" charset="0"/>
              </a:rPr>
              <a:t>его»</a:t>
            </a:r>
            <a:endParaRPr lang="de-DE" sz="3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Calibri" pitchFamily="34" charset="0"/>
            </a:endParaRPr>
          </a:p>
          <a:p>
            <a:pPr algn="r"/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  <a:ea typeface="ＭＳ Ｐゴシック" pitchFamily="34" charset="-128"/>
                <a:cs typeface="Calibri" pitchFamily="34" charset="0"/>
              </a:rPr>
              <a:t>Авраам Линкольн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481" y="4395339"/>
            <a:ext cx="8373496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 pitchFamily="34" charset="0"/>
              </a:rPr>
              <a:t>…</a:t>
            </a:r>
            <a:r>
              <a:rPr lang="ru-RU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 pitchFamily="34" charset="0"/>
              </a:rPr>
              <a:t>раскрывая </a:t>
            </a:r>
            <a:r>
              <a:rPr lang="ru-RU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 pitchFamily="34" charset="0"/>
              </a:rPr>
              <a:t>таланты в каждом</a:t>
            </a:r>
            <a:endParaRPr lang="en-GB" sz="3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27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0842" y="152400"/>
            <a:ext cx="8229600" cy="1143000"/>
          </a:xfrm>
        </p:spPr>
        <p:txBody>
          <a:bodyPr/>
          <a:lstStyle/>
          <a:p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Тенденции, влияющие на изменения в образовании</a:t>
            </a:r>
            <a:endParaRPr lang="en-US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20842" y="1054116"/>
            <a:ext cx="5271575" cy="49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81" tIns="45892" rIns="91781" bIns="45892" anchor="b">
            <a:normAutofit fontScale="40000" lnSpcReduction="20000"/>
          </a:bodyPr>
          <a:lstStyle>
            <a:lvl1pPr marL="0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970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7937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6903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35872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94848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53812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12781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71739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400" b="1" dirty="0" smtClean="0">
                <a:solidFill>
                  <a:srgbClr val="3C7BC7"/>
                </a:solidFill>
              </a:rPr>
              <a:t>Новый </a:t>
            </a:r>
            <a:r>
              <a:rPr lang="ru-RU" sz="4400" b="1" dirty="0" smtClean="0">
                <a:solidFill>
                  <a:srgbClr val="3C7BC7"/>
                </a:solidFill>
              </a:rPr>
              <a:t>контент - электронные </a:t>
            </a:r>
            <a:r>
              <a:rPr lang="ru-RU" sz="4400" b="1" dirty="0" smtClean="0">
                <a:solidFill>
                  <a:srgbClr val="3C7BC7"/>
                </a:solidFill>
              </a:rPr>
              <a:t>ресурсы</a:t>
            </a:r>
            <a:r>
              <a:rPr lang="ru-RU" sz="4400" b="1" dirty="0" smtClean="0">
                <a:solidFill>
                  <a:srgbClr val="3C7BC7"/>
                </a:solidFill>
              </a:rPr>
              <a:t>:</a:t>
            </a:r>
            <a:endParaRPr lang="en-GB" sz="4400" b="1" dirty="0" smtClean="0">
              <a:solidFill>
                <a:srgbClr val="3C7BC7"/>
              </a:solidFill>
            </a:endParaRP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 smtClean="0">
                <a:solidFill>
                  <a:srgbClr val="000000"/>
                </a:solidFill>
              </a:rPr>
              <a:t>Электронные учебники, ЭОРы</a:t>
            </a:r>
            <a:endParaRPr lang="en-GB" sz="3400" dirty="0" smtClean="0">
              <a:solidFill>
                <a:srgbClr val="000000"/>
              </a:solidFill>
            </a:endParaRP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 smtClean="0">
                <a:solidFill>
                  <a:srgbClr val="000000"/>
                </a:solidFill>
              </a:rPr>
              <a:t>Платформы управления и дистрибуции контента</a:t>
            </a:r>
            <a:endParaRPr lang="en-GB" sz="3400" dirty="0" smtClean="0">
              <a:solidFill>
                <a:srgbClr val="000000"/>
              </a:solidFill>
            </a:endParaRP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 smtClean="0">
                <a:solidFill>
                  <a:srgbClr val="000000"/>
                </a:solidFill>
              </a:rPr>
              <a:t>Контент создается учителями, студентами, вендорами</a:t>
            </a: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 smtClean="0">
                <a:solidFill>
                  <a:srgbClr val="000000"/>
                </a:solidFill>
              </a:rPr>
              <a:t>Массовые открытые университеты (</a:t>
            </a:r>
            <a:r>
              <a:rPr lang="en-US" sz="3400" dirty="0" smtClean="0">
                <a:solidFill>
                  <a:srgbClr val="000000"/>
                </a:solidFill>
              </a:rPr>
              <a:t>MOOC)</a:t>
            </a:r>
            <a:endParaRPr lang="en-GB" sz="3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400" b="1" dirty="0" smtClean="0">
                <a:solidFill>
                  <a:srgbClr val="3C7BC7"/>
                </a:solidFill>
              </a:rPr>
              <a:t>Новые </a:t>
            </a:r>
            <a:r>
              <a:rPr lang="ru-RU" sz="4400" b="1" dirty="0" smtClean="0">
                <a:solidFill>
                  <a:srgbClr val="3C7BC7"/>
                </a:solidFill>
              </a:rPr>
              <a:t>формы обучения:</a:t>
            </a:r>
          </a:p>
          <a:p>
            <a:pPr marL="62865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Индивидуальное, мобильное</a:t>
            </a:r>
          </a:p>
          <a:p>
            <a:pPr marL="62865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Массовое - открытые университеты</a:t>
            </a:r>
            <a:endParaRPr lang="en-GB" sz="35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400" b="1" dirty="0" smtClean="0">
                <a:solidFill>
                  <a:srgbClr val="3C7BC7"/>
                </a:solidFill>
              </a:rPr>
              <a:t>Научное, математическое и инженерное </a:t>
            </a:r>
            <a:r>
              <a:rPr lang="ru-RU" sz="4400" b="1" dirty="0">
                <a:solidFill>
                  <a:srgbClr val="3C7BC7"/>
                </a:solidFill>
              </a:rPr>
              <a:t>образование школьников </a:t>
            </a:r>
            <a:r>
              <a:rPr lang="en-US" sz="4400" b="1" dirty="0" smtClean="0">
                <a:solidFill>
                  <a:srgbClr val="3C7BC7"/>
                </a:solidFill>
              </a:rPr>
              <a:t>(STEM)</a:t>
            </a:r>
            <a:endParaRPr lang="ru-RU" sz="4400" b="1" dirty="0" smtClean="0">
              <a:solidFill>
                <a:srgbClr val="3C7BC7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500" b="1" dirty="0" smtClean="0">
                <a:solidFill>
                  <a:srgbClr val="3C7BC7"/>
                </a:solidFill>
              </a:rPr>
              <a:t>Новые </a:t>
            </a:r>
            <a:r>
              <a:rPr lang="ru-RU" sz="4500" b="1" dirty="0">
                <a:solidFill>
                  <a:srgbClr val="3C7BC7"/>
                </a:solidFill>
              </a:rPr>
              <a:t>стандарты и методы оценивания в </a:t>
            </a:r>
            <a:r>
              <a:rPr lang="ru-RU" sz="4500" b="1" dirty="0" smtClean="0">
                <a:solidFill>
                  <a:srgbClr val="3C7BC7"/>
                </a:solidFill>
              </a:rPr>
              <a:t>образовании</a:t>
            </a:r>
            <a:endParaRPr lang="en-GB" sz="4000" b="1" dirty="0" smtClean="0">
              <a:solidFill>
                <a:srgbClr val="3C7BC7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endParaRPr lang="en-US" dirty="0">
              <a:solidFill>
                <a:srgbClr val="3C7BC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59" y="822399"/>
            <a:ext cx="3428941" cy="227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9" y="3371403"/>
            <a:ext cx="3766300" cy="250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325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>
          <a:xfrm>
            <a:off x="2629213" y="781642"/>
            <a:ext cx="3559694" cy="3317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4791" y="4364815"/>
            <a:ext cx="8282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3C7BC7"/>
                </a:solidFill>
                <a:latin typeface="+mj-lt"/>
              </a:rPr>
              <a:t>«Я </a:t>
            </a:r>
            <a:r>
              <a:rPr lang="ru-RU" i="1" dirty="0" smtClean="0">
                <a:solidFill>
                  <a:srgbClr val="3C7BC7"/>
                </a:solidFill>
                <a:latin typeface="+mj-lt"/>
              </a:rPr>
              <a:t>надеюсь, вы станете независимыми, людьми, обладающими навыками критического мышления, которые будут делать все так, как я </a:t>
            </a:r>
            <a:r>
              <a:rPr lang="ru-RU" i="1" dirty="0" smtClean="0">
                <a:solidFill>
                  <a:srgbClr val="3C7BC7"/>
                </a:solidFill>
                <a:latin typeface="+mj-lt"/>
              </a:rPr>
              <a:t>скажу!»</a:t>
            </a:r>
            <a:endParaRPr lang="ru-RU" i="1" dirty="0">
              <a:solidFill>
                <a:srgbClr val="3C7B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44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2540"/>
          <a:stretch/>
        </p:blipFill>
        <p:spPr>
          <a:xfrm>
            <a:off x="1051785" y="1562986"/>
            <a:ext cx="6975572" cy="403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846" y="324692"/>
            <a:ext cx="8701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3C7BC7"/>
                </a:solidFill>
                <a:latin typeface="+mj-lt"/>
              </a:rPr>
              <a:t>«Для </a:t>
            </a:r>
            <a:r>
              <a:rPr lang="ru-RU" i="1" dirty="0">
                <a:solidFill>
                  <a:srgbClr val="3C7BC7"/>
                </a:solidFill>
                <a:latin typeface="+mj-lt"/>
              </a:rPr>
              <a:t>объективной оценки экзамен будет единым для всех: пожалуйста, заберитесь на это </a:t>
            </a:r>
            <a:r>
              <a:rPr lang="ru-RU" i="1" dirty="0" smtClean="0">
                <a:solidFill>
                  <a:srgbClr val="3C7BC7"/>
                </a:solidFill>
                <a:latin typeface="+mj-lt"/>
              </a:rPr>
              <a:t>дерево»</a:t>
            </a:r>
            <a:endParaRPr lang="ru-RU" i="1" dirty="0">
              <a:solidFill>
                <a:srgbClr val="3C7B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140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4671" y="5996027"/>
            <a:ext cx="412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solidFill>
                  <a:srgbClr val="3C7BC7"/>
                </a:solidFill>
                <a:latin typeface="Neo Sans Intel Cyr"/>
              </a:rPr>
              <a:t>Источник</a:t>
            </a:r>
            <a:r>
              <a:rPr lang="en-GB" sz="1200" i="1" dirty="0" smtClean="0">
                <a:solidFill>
                  <a:srgbClr val="3C7BC7"/>
                </a:solidFill>
                <a:latin typeface="Neo Sans Intel Cyr"/>
              </a:rPr>
              <a:t>: </a:t>
            </a:r>
            <a:r>
              <a:rPr lang="en-GB" sz="1200" i="1" dirty="0" err="1" smtClean="0">
                <a:solidFill>
                  <a:srgbClr val="3C7BC7"/>
                </a:solidFill>
                <a:latin typeface="Neo Sans Intel Cyr"/>
              </a:rPr>
              <a:t>Innopolis</a:t>
            </a:r>
            <a:r>
              <a:rPr lang="en-GB" sz="1200" i="1" dirty="0" smtClean="0">
                <a:solidFill>
                  <a:srgbClr val="3C7BC7"/>
                </a:solidFill>
                <a:latin typeface="Neo Sans Intel Cyr"/>
              </a:rPr>
              <a:t> University</a:t>
            </a:r>
            <a:endParaRPr lang="en-GB" sz="1200" i="1" dirty="0">
              <a:solidFill>
                <a:srgbClr val="3C7BC7"/>
              </a:solidFill>
              <a:latin typeface="Neo Sans Intel Cy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9239" y="1434705"/>
            <a:ext cx="7535578" cy="4454996"/>
            <a:chOff x="908095" y="1541031"/>
            <a:chExt cx="7535578" cy="445499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95" y="1541031"/>
              <a:ext cx="7535578" cy="4454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3278" y="2389588"/>
              <a:ext cx="1215922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chemeClr val="bg1"/>
                  </a:solidFill>
                  <a:latin typeface="+mj-lt"/>
                </a:rPr>
                <a:t>Россия</a:t>
              </a:r>
              <a:endParaRPr lang="ru-RU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9822" y="227411"/>
            <a:ext cx="85144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Нехватка технических и </a:t>
            </a: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IT-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специалистов растет на 10% в год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54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939" y="1119351"/>
            <a:ext cx="12770069" cy="21542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73" y="78827"/>
            <a:ext cx="8229600" cy="17342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Миссия </a:t>
            </a:r>
            <a:r>
              <a:rPr lang="en-US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Intel </a:t>
            </a:r>
            <a: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России</a:t>
            </a:r>
            <a:r>
              <a:rPr lang="en-US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</a:t>
            </a:r>
            <a: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Раскрываем </a:t>
            </a:r>
            <a: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таланты в </a:t>
            </a:r>
            <a: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каждом</a:t>
            </a:r>
            <a:endPara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251059"/>
            <a:ext cx="8434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Школьники и студенты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Преподаватели школ и ВУЗов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Молодые предприниматели и резиденты технопарков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Пенсионеры</a:t>
            </a:r>
          </a:p>
          <a:p>
            <a:endParaRPr lang="ru-RU" sz="1800" dirty="0" smtClean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100148"/>
            <a:ext cx="818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1C5"/>
                </a:solidFill>
                <a:latin typeface="+mj-lt"/>
              </a:rPr>
              <a:t>Набор инновационных образовательных программ с эффективным использованием ИКТ</a:t>
            </a:r>
            <a:endParaRPr lang="ru-RU" dirty="0">
              <a:solidFill>
                <a:srgbClr val="0071C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894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3" y="304946"/>
            <a:ext cx="6818582" cy="1367050"/>
          </a:xfrm>
        </p:spPr>
        <p:txBody>
          <a:bodyPr/>
          <a:lstStyle/>
          <a:p>
            <a:pPr algn="ctr"/>
            <a: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Он-лайн конференция </a:t>
            </a:r>
            <a:b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«Новая школа: мой маршрут»</a:t>
            </a:r>
            <a:b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459" y="1439397"/>
            <a:ext cx="6565955" cy="260760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+mn-lt"/>
              </a:rPr>
              <a:t>6000+ участников конференциии</a:t>
            </a:r>
            <a:endParaRPr lang="en-US" sz="1600" b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0" dirty="0">
                <a:solidFill>
                  <a:srgbClr val="000000"/>
                </a:solidFill>
                <a:latin typeface="+mn-lt"/>
              </a:rPr>
              <a:t>123 образовательных </a:t>
            </a:r>
            <a:r>
              <a:rPr lang="ru-RU" sz="1600" b="0" dirty="0" smtClean="0">
                <a:solidFill>
                  <a:srgbClr val="000000"/>
                </a:solidFill>
                <a:latin typeface="+mn-lt"/>
              </a:rPr>
              <a:t>мероприятия, </a:t>
            </a:r>
            <a:br>
              <a:rPr lang="ru-RU" sz="16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600" b="0" dirty="0" smtClean="0">
                <a:solidFill>
                  <a:srgbClr val="000000"/>
                </a:solidFill>
                <a:latin typeface="+mn-lt"/>
              </a:rPr>
              <a:t>тренингов и мастер классов</a:t>
            </a:r>
            <a:endParaRPr lang="ru-RU" sz="1600" b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+mn-lt"/>
              </a:rPr>
              <a:t>90 ведущих конференции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+mn-lt"/>
              </a:rPr>
              <a:t>113 докладов и тренингов конференции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+mn-lt"/>
              </a:rPr>
              <a:t>Более 2000 сертифицированных участников</a:t>
            </a:r>
            <a:endParaRPr lang="en-US" sz="1600" b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b="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6648" t="30782" r="8005" b="29462"/>
          <a:stretch/>
        </p:blipFill>
        <p:spPr bwMode="auto">
          <a:xfrm>
            <a:off x="912078" y="4146331"/>
            <a:ext cx="7696360" cy="2049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http://edugalaxy.intel.ru/pix/apk_and_ppr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22" y="189687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 bwMode="auto">
          <a:xfrm>
            <a:off x="5305647" y="1173227"/>
            <a:ext cx="3526075" cy="1569973"/>
          </a:xfrm>
          <a:prstGeom prst="horizontalScroll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Подобное мероприятие</a:t>
            </a:r>
            <a:br>
              <a:rPr lang="ru-RU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пройдет осенью 2014г</a:t>
            </a:r>
          </a:p>
        </p:txBody>
      </p:sp>
    </p:spTree>
    <p:extLst>
      <p:ext uri="{BB962C8B-B14F-4D97-AF65-F5344CB8AC3E}">
        <p14:creationId xmlns:p14="http://schemas.microsoft.com/office/powerpoint/2010/main" val="12370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4" y="339844"/>
            <a:ext cx="8409294" cy="933359"/>
          </a:xfrm>
        </p:spPr>
        <p:txBody>
          <a:bodyPr/>
          <a:lstStyle/>
          <a:p>
            <a:r>
              <a: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Программа «Учимся </a:t>
            </a:r>
            <a: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Интел»</a:t>
            </a:r>
            <a:br>
              <a:rPr lang="ru-R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0" dirty="0"/>
              <a:t>Дополнительное образование школьников</a:t>
            </a:r>
            <a:r>
              <a:rPr lang="en-US" sz="2400" b="0" dirty="0"/>
              <a:t/>
            </a:r>
            <a:br>
              <a:rPr lang="en-US" sz="2400" b="0" dirty="0"/>
            </a:br>
            <a:endParaRPr lang="ru-RU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23" y="1558212"/>
            <a:ext cx="5328931" cy="5783179"/>
          </a:xfrm>
        </p:spPr>
        <p:txBody>
          <a:bodyPr/>
          <a:lstStyle/>
          <a:p>
            <a:pPr marL="225425" lvl="1" indent="-225425">
              <a:spcBef>
                <a:spcPts val="12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1800" b="1" dirty="0">
                <a:solidFill>
                  <a:schemeClr val="accent1"/>
                </a:solidFill>
                <a:latin typeface="+mn-lt"/>
              </a:rPr>
              <a:t>Развитие навыков сотрудничества, критического мышления и ИКТ</a:t>
            </a:r>
          </a:p>
          <a:p>
            <a:pPr marL="225425" lvl="1" indent="-225425">
              <a:spcBef>
                <a:spcPts val="12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1800" b="1" dirty="0">
                <a:solidFill>
                  <a:schemeClr val="accent1"/>
                </a:solidFill>
                <a:latin typeface="+mn-lt"/>
              </a:rPr>
              <a:t>С 2005 года обучено 200 тысяч детей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2 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модуля: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Технологии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 местное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сообщество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Технологии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 бизнес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+mn-lt"/>
              </a:rPr>
              <a:t>Организационная форма:</a:t>
            </a:r>
            <a:endParaRPr lang="ru-RU" sz="1800" b="1" dirty="0" smtClean="0">
              <a:solidFill>
                <a:schemeClr val="accent1"/>
              </a:solidFill>
              <a:latin typeface="+mn-lt"/>
            </a:endParaRPr>
          </a:p>
          <a:p>
            <a:pPr marL="439737" lvl="3" indent="-285750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Кружок</a:t>
            </a:r>
          </a:p>
          <a:p>
            <a:pPr marL="439737" lvl="3" indent="-285750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Элективный курс</a:t>
            </a:r>
          </a:p>
          <a:p>
            <a:pPr marL="439737" lvl="3" indent="-285750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Летние лагеря</a:t>
            </a:r>
          </a:p>
          <a:p>
            <a:pPr marL="1588" lvl="1" indent="0">
              <a:spcBef>
                <a:spcPts val="1200"/>
              </a:spcBef>
              <a:buNone/>
            </a:pPr>
            <a:endParaRPr lang="ru-RU" b="1" dirty="0" smtClean="0"/>
          </a:p>
          <a:p>
            <a:pPr marL="898525" lvl="3" indent="-514350">
              <a:spcBef>
                <a:spcPts val="1200"/>
              </a:spcBef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9" descr="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746" y="3791830"/>
            <a:ext cx="3135085" cy="2426788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7" name="Содержимое 5" descr="070421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337" y="1365662"/>
            <a:ext cx="2951125" cy="2188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4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_LTtemplate_121410">
  <a:themeElements>
    <a:clrScheme name="Custom 42">
      <a:dk1>
        <a:srgbClr val="0071C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B0F0"/>
      </a:accent2>
      <a:accent3>
        <a:srgbClr val="8DC63F"/>
      </a:accent3>
      <a:accent4>
        <a:srgbClr val="8064A2"/>
      </a:accent4>
      <a:accent5>
        <a:srgbClr val="4BACC6"/>
      </a:accent5>
      <a:accent6>
        <a:srgbClr val="F79646"/>
      </a:accent6>
      <a:hlink>
        <a:srgbClr val="0071C5"/>
      </a:hlink>
      <a:folHlink>
        <a:srgbClr val="0071C5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nal_EMPG_ILS_Template_light bkgrnd">
  <a:themeElements>
    <a:clrScheme name="intel2011-blue">
      <a:dk1>
        <a:srgbClr val="FFFFFF"/>
      </a:dk1>
      <a:lt1>
        <a:srgbClr val="061922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FDB813"/>
      </a:hlink>
      <a:folHlink>
        <a:srgbClr val="A6CE39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ntel_LTtemplate_1214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ternal_EMPG_ILS_Template_light bkgrnd">
  <a:themeElements>
    <a:clrScheme name="intel2011-blue">
      <a:dk1>
        <a:srgbClr val="FFFFFF"/>
      </a:dk1>
      <a:lt1>
        <a:srgbClr val="061922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FDB813"/>
      </a:hlink>
      <a:folHlink>
        <a:srgbClr val="A6CE39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4A94C8E-3E2B-4AD9-8D67-7815198BE085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Intel_LTtemplate_121410.potx</Template>
  <TotalTime>30899</TotalTime>
  <Words>338</Words>
  <Application>Microsoft Office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Intel_LTtemplate_121410</vt:lpstr>
      <vt:lpstr>internal_EMPG_ILS_Template_light bkgrnd</vt:lpstr>
      <vt:lpstr>2_Intel_LTtemplate_121410</vt:lpstr>
      <vt:lpstr>1_internal_EMPG_ILS_Template_light bkgrnd</vt:lpstr>
      <vt:lpstr>Возможности  частно-государственного партнерства.  Опыт корпорации Intel в РФ. </vt:lpstr>
      <vt:lpstr>PowerPoint Presentation</vt:lpstr>
      <vt:lpstr>Тенденции, влияющие на изменения в образовании</vt:lpstr>
      <vt:lpstr>PowerPoint Presentation</vt:lpstr>
      <vt:lpstr>PowerPoint Presentation</vt:lpstr>
      <vt:lpstr>PowerPoint Presentation</vt:lpstr>
      <vt:lpstr>Миссия Intel в России -  Раскрываем таланты в каждом</vt:lpstr>
      <vt:lpstr>Он-лайн конференция  «Новая школа: мой маршрут»  </vt:lpstr>
      <vt:lpstr>Программа «Учимся с Интел» Дополнительное образование школьников </vt:lpstr>
      <vt:lpstr>Программа Научно-технических лабораторий для школьников (STEM-центры)</vt:lpstr>
      <vt:lpstr>Международный конкурс Intel ISEF</vt:lpstr>
      <vt:lpstr>PowerPoint Presentation</vt:lpstr>
      <vt:lpstr>PowerPoint Presentation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Lobanova, Anna</cp:lastModifiedBy>
  <cp:revision>400</cp:revision>
  <cp:lastPrinted>2013-12-02T13:59:39Z</cp:lastPrinted>
  <dcterms:created xsi:type="dcterms:W3CDTF">2010-12-14T21:35:33Z</dcterms:created>
  <dcterms:modified xsi:type="dcterms:W3CDTF">2013-12-02T14:28:54Z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