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  <p:sldMasterId id="2147483711" r:id="rId4"/>
    <p:sldMasterId id="2147483723" r:id="rId5"/>
    <p:sldMasterId id="2147483735" r:id="rId6"/>
    <p:sldMasterId id="2147483747" r:id="rId7"/>
  </p:sldMasterIdLst>
  <p:notesMasterIdLst>
    <p:notesMasterId r:id="rId35"/>
  </p:notesMasterIdLst>
  <p:sldIdLst>
    <p:sldId id="265" r:id="rId8"/>
    <p:sldId id="327" r:id="rId9"/>
    <p:sldId id="326" r:id="rId10"/>
    <p:sldId id="328" r:id="rId11"/>
    <p:sldId id="296" r:id="rId12"/>
    <p:sldId id="295" r:id="rId13"/>
    <p:sldId id="301" r:id="rId14"/>
    <p:sldId id="307" r:id="rId15"/>
    <p:sldId id="316" r:id="rId16"/>
    <p:sldId id="268" r:id="rId17"/>
    <p:sldId id="324" r:id="rId18"/>
    <p:sldId id="309" r:id="rId19"/>
    <p:sldId id="325" r:id="rId20"/>
    <p:sldId id="269" r:id="rId21"/>
    <p:sldId id="266" r:id="rId22"/>
    <p:sldId id="321" r:id="rId23"/>
    <p:sldId id="310" r:id="rId24"/>
    <p:sldId id="267" r:id="rId25"/>
    <p:sldId id="315" r:id="rId26"/>
    <p:sldId id="311" r:id="rId27"/>
    <p:sldId id="318" r:id="rId28"/>
    <p:sldId id="275" r:id="rId29"/>
    <p:sldId id="300" r:id="rId30"/>
    <p:sldId id="306" r:id="rId31"/>
    <p:sldId id="319" r:id="rId32"/>
    <p:sldId id="302" r:id="rId33"/>
    <p:sldId id="27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9980B6-5CD2-49B6-8D85-707346004A62}">
          <p14:sldIdLst>
            <p14:sldId id="265"/>
            <p14:sldId id="327"/>
            <p14:sldId id="326"/>
            <p14:sldId id="328"/>
            <p14:sldId id="296"/>
            <p14:sldId id="295"/>
            <p14:sldId id="301"/>
            <p14:sldId id="307"/>
            <p14:sldId id="316"/>
            <p14:sldId id="268"/>
            <p14:sldId id="324"/>
            <p14:sldId id="309"/>
          </p14:sldIdLst>
        </p14:section>
        <p14:section name="Раздел без заголовка" id="{F48A5343-D891-40C0-BF70-99C38171132E}">
          <p14:sldIdLst>
            <p14:sldId id="325"/>
            <p14:sldId id="269"/>
            <p14:sldId id="266"/>
            <p14:sldId id="321"/>
          </p14:sldIdLst>
        </p14:section>
        <p14:section name="Раздел без заголовка" id="{2897A47B-1115-4B21-832F-51576C65828D}">
          <p14:sldIdLst>
            <p14:sldId id="310"/>
            <p14:sldId id="267"/>
            <p14:sldId id="315"/>
            <p14:sldId id="311"/>
            <p14:sldId id="318"/>
            <p14:sldId id="275"/>
            <p14:sldId id="300"/>
            <p14:sldId id="306"/>
            <p14:sldId id="319"/>
            <p14:sldId id="30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6D4B4-4D83-4A55-BBDA-33085506E3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F77B3-2A08-4DA6-BC07-9C9F04D88CA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Образец заголовка</a:t>
          </a:r>
          <a:endParaRPr lang="ru-RU" sz="2000" b="0" dirty="0">
            <a:solidFill>
              <a:schemeClr val="bg1"/>
            </a:solidFill>
          </a:endParaRPr>
        </a:p>
      </dgm:t>
    </dgm:pt>
    <dgm:pt modelId="{72616E24-1510-4A7A-8D5B-19F68095CA12}" type="parTrans" cxnId="{3788FC8E-1EA9-46B6-8215-B6EC2E487C29}">
      <dgm:prSet/>
      <dgm:spPr/>
      <dgm:t>
        <a:bodyPr/>
        <a:lstStyle/>
        <a:p>
          <a:endParaRPr lang="ru-RU"/>
        </a:p>
      </dgm:t>
    </dgm:pt>
    <dgm:pt modelId="{A39ECE1F-6A0F-45A4-8138-DDB3F74597E6}" type="sibTrans" cxnId="{3788FC8E-1EA9-46B6-8215-B6EC2E487C29}">
      <dgm:prSet/>
      <dgm:spPr/>
      <dgm:t>
        <a:bodyPr/>
        <a:lstStyle/>
        <a:p>
          <a:endParaRPr lang="ru-RU"/>
        </a:p>
      </dgm:t>
    </dgm:pt>
    <dgm:pt modelId="{2E06C772-684D-4433-87F8-245669F70032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охватывает все образовательные учреждения Москвы вне зависимости от  формы собственности и ведомственной принадлежности;</a:t>
          </a:r>
          <a:endParaRPr lang="ru-RU" b="0" dirty="0">
            <a:solidFill>
              <a:srgbClr val="004176"/>
            </a:solidFill>
          </a:endParaRPr>
        </a:p>
      </dgm:t>
    </dgm:pt>
    <dgm:pt modelId="{9CBFDA2A-4FF1-44B8-896D-38AC262517E4}" type="parTrans" cxnId="{93C8F6F4-B09E-4AE5-BFD3-EC53BC939938}">
      <dgm:prSet/>
      <dgm:spPr/>
      <dgm:t>
        <a:bodyPr/>
        <a:lstStyle/>
        <a:p>
          <a:endParaRPr lang="ru-RU"/>
        </a:p>
      </dgm:t>
    </dgm:pt>
    <dgm:pt modelId="{1FB63E21-7D41-4FC1-932F-72947457D2D5}" type="sibTrans" cxnId="{93C8F6F4-B09E-4AE5-BFD3-EC53BC939938}">
      <dgm:prSet/>
      <dgm:spPr/>
      <dgm:t>
        <a:bodyPr/>
        <a:lstStyle/>
        <a:p>
          <a:endParaRPr lang="ru-RU"/>
        </a:p>
      </dgm:t>
    </dgm:pt>
    <dgm:pt modelId="{BFD9CBE5-D609-4A43-8473-26E4DEF112C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err="1" smtClean="0">
              <a:solidFill>
                <a:schemeClr val="bg1"/>
              </a:solidFill>
              <a:latin typeface="Calibri" pitchFamily="34" charset="0"/>
            </a:rPr>
            <a:t>Интегративность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7D725BBD-52E5-49EB-BDE7-D019BB0E85F7}" type="parTrans" cxnId="{14CABDD7-CE77-4802-BA9E-A0E3F76D5347}">
      <dgm:prSet/>
      <dgm:spPr/>
      <dgm:t>
        <a:bodyPr/>
        <a:lstStyle/>
        <a:p>
          <a:endParaRPr lang="ru-RU"/>
        </a:p>
      </dgm:t>
    </dgm:pt>
    <dgm:pt modelId="{04442CC8-93A4-430B-A570-4A88A4A37250}" type="sibTrans" cxnId="{14CABDD7-CE77-4802-BA9E-A0E3F76D5347}">
      <dgm:prSet/>
      <dgm:spPr/>
      <dgm:t>
        <a:bodyPr/>
        <a:lstStyle/>
        <a:p>
          <a:endParaRPr lang="ru-RU"/>
        </a:p>
      </dgm:t>
    </dgm:pt>
    <dgm:pt modelId="{EEFA014C-E19F-4E0F-BCA2-42F255C3659F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воздействует на всех участников и потребителей образовательного процесса.</a:t>
          </a:r>
          <a:endParaRPr lang="ru-RU" b="0" dirty="0">
            <a:solidFill>
              <a:srgbClr val="004176"/>
            </a:solidFill>
          </a:endParaRPr>
        </a:p>
      </dgm:t>
    </dgm:pt>
    <dgm:pt modelId="{753A67EF-339B-446C-83E0-4D14201574C4}" type="parTrans" cxnId="{F7FD92BC-4A49-4EEE-ADEB-C5698419C791}">
      <dgm:prSet/>
      <dgm:spPr/>
      <dgm:t>
        <a:bodyPr/>
        <a:lstStyle/>
        <a:p>
          <a:endParaRPr lang="ru-RU"/>
        </a:p>
      </dgm:t>
    </dgm:pt>
    <dgm:pt modelId="{BC70DA16-62CE-4F1C-8CCE-EE25D61591AF}" type="sibTrans" cxnId="{F7FD92BC-4A49-4EEE-ADEB-C5698419C791}">
      <dgm:prSet/>
      <dgm:spPr/>
      <dgm:t>
        <a:bodyPr/>
        <a:lstStyle/>
        <a:p>
          <a:endParaRPr lang="ru-RU"/>
        </a:p>
      </dgm:t>
    </dgm:pt>
    <dgm:pt modelId="{2F481499-BBE7-458E-9DA0-93FFDAD3BE0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Прозрачность </a:t>
          </a:r>
          <a:r>
            <a:rPr lang="en-US" sz="2000" b="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и информационная открытость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2764CB6C-BDAF-4B35-92A0-7645D1BE5857}" type="parTrans" cxnId="{E3DBAFCA-7CDB-4197-8951-D220BABD0C21}">
      <dgm:prSet/>
      <dgm:spPr/>
      <dgm:t>
        <a:bodyPr/>
        <a:lstStyle/>
        <a:p>
          <a:endParaRPr lang="ru-RU"/>
        </a:p>
      </dgm:t>
    </dgm:pt>
    <dgm:pt modelId="{E6FB6A0E-BB9E-4DC9-A286-3188EDCE2ECA}" type="sibTrans" cxnId="{E3DBAFCA-7CDB-4197-8951-D220BABD0C21}">
      <dgm:prSet/>
      <dgm:spPr/>
      <dgm:t>
        <a:bodyPr/>
        <a:lstStyle/>
        <a:p>
          <a:endParaRPr lang="ru-RU"/>
        </a:p>
      </dgm:t>
    </dgm:pt>
    <dgm:pt modelId="{378041C1-C154-4F8A-A481-E5DA743AF753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вовлеченность московских семей и общественности в процесс оценки качества образования.</a:t>
          </a:r>
          <a:endParaRPr lang="ru-RU" b="0" dirty="0">
            <a:solidFill>
              <a:srgbClr val="004176"/>
            </a:solidFill>
          </a:endParaRPr>
        </a:p>
      </dgm:t>
    </dgm:pt>
    <dgm:pt modelId="{9720C0F9-B632-47B1-8BC7-88FF9DCD6F71}" type="parTrans" cxnId="{C49BF4CB-2AC8-4D2D-8782-8515255A1935}">
      <dgm:prSet/>
      <dgm:spPr/>
      <dgm:t>
        <a:bodyPr/>
        <a:lstStyle/>
        <a:p>
          <a:endParaRPr lang="ru-RU"/>
        </a:p>
      </dgm:t>
    </dgm:pt>
    <dgm:pt modelId="{B831405D-4AEE-4B42-ABE6-757EE73626D6}" type="sibTrans" cxnId="{C49BF4CB-2AC8-4D2D-8782-8515255A1935}">
      <dgm:prSet/>
      <dgm:spPr/>
      <dgm:t>
        <a:bodyPr/>
        <a:lstStyle/>
        <a:p>
          <a:endParaRPr lang="ru-RU"/>
        </a:p>
      </dgm:t>
    </dgm:pt>
    <dgm:pt modelId="{116DFC18-0010-47A3-BEA7-F70A6E485FD2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охвачены все процессы,  относящиеся к образованию.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8DBA899A-702C-435B-A49B-5F5B42EEB4F7}" type="sibTrans" cxnId="{7E5D7390-BBBA-49C0-8249-BA677771F45E}">
      <dgm:prSet/>
      <dgm:spPr/>
      <dgm:t>
        <a:bodyPr/>
        <a:lstStyle/>
        <a:p>
          <a:endParaRPr lang="ru-RU"/>
        </a:p>
      </dgm:t>
    </dgm:pt>
    <dgm:pt modelId="{79748DCC-9BD0-42E5-8499-3A13714D197C}" type="parTrans" cxnId="{7E5D7390-BBBA-49C0-8249-BA677771F45E}">
      <dgm:prSet/>
      <dgm:spPr/>
      <dgm:t>
        <a:bodyPr/>
        <a:lstStyle/>
        <a:p>
          <a:endParaRPr lang="ru-RU"/>
        </a:p>
      </dgm:t>
    </dgm:pt>
    <dgm:pt modelId="{A87739ED-DA1D-4059-9B50-F2109DD22DA1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вовлечены все структуры, связанные с образованием;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C3750084-9A51-450B-A9CF-67F9BF08BDE9}" type="sibTrans" cxnId="{6933A036-4D41-4082-839F-DD5581EEDC6D}">
      <dgm:prSet/>
      <dgm:spPr/>
      <dgm:t>
        <a:bodyPr/>
        <a:lstStyle/>
        <a:p>
          <a:endParaRPr lang="ru-RU"/>
        </a:p>
      </dgm:t>
    </dgm:pt>
    <dgm:pt modelId="{83FB006F-E8C6-4852-B614-66A552B1625E}" type="parTrans" cxnId="{6933A036-4D41-4082-839F-DD5581EEDC6D}">
      <dgm:prSet/>
      <dgm:spPr/>
      <dgm:t>
        <a:bodyPr/>
        <a:lstStyle/>
        <a:p>
          <a:endParaRPr lang="ru-RU"/>
        </a:p>
      </dgm:t>
    </dgm:pt>
    <dgm:pt modelId="{8FD383E7-80E1-48C6-8CA0-70801846599C}" type="pres">
      <dgm:prSet presAssocID="{9266D4B4-4D83-4A55-BBDA-33085506E3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436B3-DE0D-4C0E-8D72-D7798283BCF7}" type="pres">
      <dgm:prSet presAssocID="{08BF77B3-2A08-4DA6-BC07-9C9F04D88CA9}" presName="parentLin" presStyleCnt="0"/>
      <dgm:spPr/>
    </dgm:pt>
    <dgm:pt modelId="{860E10F1-8B6B-4F35-85A6-8B321BD45C87}" type="pres">
      <dgm:prSet presAssocID="{08BF77B3-2A08-4DA6-BC07-9C9F04D88C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F2B367-789F-495B-9F91-0DB0CB362229}" type="pres">
      <dgm:prSet presAssocID="{08BF77B3-2A08-4DA6-BC07-9C9F04D88CA9}" presName="parentText" presStyleLbl="node1" presStyleIdx="0" presStyleCnt="3" custLinFactNeighborY="-17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2E9D-4A2A-4EF2-A726-79F89C4BA95B}" type="pres">
      <dgm:prSet presAssocID="{08BF77B3-2A08-4DA6-BC07-9C9F04D88CA9}" presName="negativeSpace" presStyleCnt="0"/>
      <dgm:spPr/>
    </dgm:pt>
    <dgm:pt modelId="{6C3F2809-309A-4263-B818-F649943C83B0}" type="pres">
      <dgm:prSet presAssocID="{08BF77B3-2A08-4DA6-BC07-9C9F04D88CA9}" presName="childText" presStyleLbl="conFgAcc1" presStyleIdx="0" presStyleCnt="3" custScaleX="91342" custLinFactNeighborY="-17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A96DD6-1FA3-4FE8-8EA0-04F65223DAB3}" type="pres">
      <dgm:prSet presAssocID="{A39ECE1F-6A0F-45A4-8138-DDB3F74597E6}" presName="spaceBetweenRectangles" presStyleCnt="0"/>
      <dgm:spPr/>
    </dgm:pt>
    <dgm:pt modelId="{0D13F82C-D932-4495-99A9-8E72727A5730}" type="pres">
      <dgm:prSet presAssocID="{BFD9CBE5-D609-4A43-8473-26E4DEF112C2}" presName="parentLin" presStyleCnt="0"/>
      <dgm:spPr/>
    </dgm:pt>
    <dgm:pt modelId="{F3E7CB72-B9B5-4238-AE31-723BAC474E0D}" type="pres">
      <dgm:prSet presAssocID="{BFD9CBE5-D609-4A43-8473-26E4DEF112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74746B-6748-47AB-B79C-47753DC5EB9D}" type="pres">
      <dgm:prSet presAssocID="{BFD9CBE5-D609-4A43-8473-26E4DEF11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BEEC-B644-4E32-8C1A-27491A94C669}" type="pres">
      <dgm:prSet presAssocID="{BFD9CBE5-D609-4A43-8473-26E4DEF112C2}" presName="negativeSpace" presStyleCnt="0"/>
      <dgm:spPr/>
    </dgm:pt>
    <dgm:pt modelId="{8F3E0E88-FE53-4B53-B49B-14FC845A01D9}" type="pres">
      <dgm:prSet presAssocID="{BFD9CBE5-D609-4A43-8473-26E4DEF112C2}" presName="childText" presStyleLbl="conFgAcc1" presStyleIdx="1" presStyleCnt="3" custScaleX="91342" custScaleY="128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96C1827-223C-4E8C-B255-27AFA4F3135B}" type="pres">
      <dgm:prSet presAssocID="{04442CC8-93A4-430B-A570-4A88A4A37250}" presName="spaceBetweenRectangles" presStyleCnt="0"/>
      <dgm:spPr/>
    </dgm:pt>
    <dgm:pt modelId="{3620A22A-B0A5-483A-B0E4-A64D5B9FF2CE}" type="pres">
      <dgm:prSet presAssocID="{2F481499-BBE7-458E-9DA0-93FFDAD3BE0C}" presName="parentLin" presStyleCnt="0"/>
      <dgm:spPr/>
    </dgm:pt>
    <dgm:pt modelId="{67FAE62B-1E46-4EF0-976A-D2C3E51D1875}" type="pres">
      <dgm:prSet presAssocID="{2F481499-BBE7-458E-9DA0-93FFDAD3BE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74A4A7-6972-4DEB-B770-78A03819A165}" type="pres">
      <dgm:prSet presAssocID="{2F481499-BBE7-458E-9DA0-93FFDAD3BE0C}" presName="parentText" presStyleLbl="node1" presStyleIdx="2" presStyleCnt="3" custLinFactNeighborY="1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6CB9-3F5B-4BFE-BAA0-740B88A95ED8}" type="pres">
      <dgm:prSet presAssocID="{2F481499-BBE7-458E-9DA0-93FFDAD3BE0C}" presName="negativeSpace" presStyleCnt="0"/>
      <dgm:spPr/>
    </dgm:pt>
    <dgm:pt modelId="{34FD4BC0-46E3-4DF8-BDA0-ED0778836CC2}" type="pres">
      <dgm:prSet presAssocID="{2F481499-BBE7-458E-9DA0-93FFDAD3BE0C}" presName="childText" presStyleLbl="conFgAcc1" presStyleIdx="2" presStyleCnt="3" custScaleX="91342" custScaleY="118096" custLinFactY="3352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1B85759-64DF-4018-9081-D945BFFCC9FD}" type="presOf" srcId="{2E06C772-684D-4433-87F8-245669F70032}" destId="{6C3F2809-309A-4263-B818-F649943C83B0}" srcOrd="0" destOrd="0" presId="urn:microsoft.com/office/officeart/2005/8/layout/list1"/>
    <dgm:cxn modelId="{7E5D7390-BBBA-49C0-8249-BA677771F45E}" srcId="{08BF77B3-2A08-4DA6-BC07-9C9F04D88CA9}" destId="{116DFC18-0010-47A3-BEA7-F70A6E485FD2}" srcOrd="2" destOrd="0" parTransId="{79748DCC-9BD0-42E5-8499-3A13714D197C}" sibTransId="{8DBA899A-702C-435B-A49B-5F5B42EEB4F7}"/>
    <dgm:cxn modelId="{93C8F6F4-B09E-4AE5-BFD3-EC53BC939938}" srcId="{08BF77B3-2A08-4DA6-BC07-9C9F04D88CA9}" destId="{2E06C772-684D-4433-87F8-245669F70032}" srcOrd="0" destOrd="0" parTransId="{9CBFDA2A-4FF1-44B8-896D-38AC262517E4}" sibTransId="{1FB63E21-7D41-4FC1-932F-72947457D2D5}"/>
    <dgm:cxn modelId="{3788FC8E-1EA9-46B6-8215-B6EC2E487C29}" srcId="{9266D4B4-4D83-4A55-BBDA-33085506E30A}" destId="{08BF77B3-2A08-4DA6-BC07-9C9F04D88CA9}" srcOrd="0" destOrd="0" parTransId="{72616E24-1510-4A7A-8D5B-19F68095CA12}" sibTransId="{A39ECE1F-6A0F-45A4-8138-DDB3F74597E6}"/>
    <dgm:cxn modelId="{E3DBAFCA-7CDB-4197-8951-D220BABD0C21}" srcId="{9266D4B4-4D83-4A55-BBDA-33085506E30A}" destId="{2F481499-BBE7-458E-9DA0-93FFDAD3BE0C}" srcOrd="2" destOrd="0" parTransId="{2764CB6C-BDAF-4B35-92A0-7645D1BE5857}" sibTransId="{E6FB6A0E-BB9E-4DC9-A286-3188EDCE2ECA}"/>
    <dgm:cxn modelId="{AE251E87-49A9-4F8B-A3C3-D68D5E6EE6A4}" type="presOf" srcId="{EEFA014C-E19F-4E0F-BCA2-42F255C3659F}" destId="{8F3E0E88-FE53-4B53-B49B-14FC845A01D9}" srcOrd="0" destOrd="0" presId="urn:microsoft.com/office/officeart/2005/8/layout/list1"/>
    <dgm:cxn modelId="{FCA69211-1B78-4355-8110-5003AA7C8589}" type="presOf" srcId="{2F481499-BBE7-458E-9DA0-93FFDAD3BE0C}" destId="{67FAE62B-1E46-4EF0-976A-D2C3E51D1875}" srcOrd="0" destOrd="0" presId="urn:microsoft.com/office/officeart/2005/8/layout/list1"/>
    <dgm:cxn modelId="{82BF5F3A-08BC-40B6-B059-CFB8A870B05D}" type="presOf" srcId="{08BF77B3-2A08-4DA6-BC07-9C9F04D88CA9}" destId="{860E10F1-8B6B-4F35-85A6-8B321BD45C87}" srcOrd="0" destOrd="0" presId="urn:microsoft.com/office/officeart/2005/8/layout/list1"/>
    <dgm:cxn modelId="{0E75287E-04D1-49E1-B1CB-D6E15CAB8DF0}" type="presOf" srcId="{08BF77B3-2A08-4DA6-BC07-9C9F04D88CA9}" destId="{F2F2B367-789F-495B-9F91-0DB0CB362229}" srcOrd="1" destOrd="0" presId="urn:microsoft.com/office/officeart/2005/8/layout/list1"/>
    <dgm:cxn modelId="{32495C7A-9626-4FAF-985D-BEB1F21365C9}" type="presOf" srcId="{378041C1-C154-4F8A-A481-E5DA743AF753}" destId="{34FD4BC0-46E3-4DF8-BDA0-ED0778836CC2}" srcOrd="0" destOrd="0" presId="urn:microsoft.com/office/officeart/2005/8/layout/list1"/>
    <dgm:cxn modelId="{7176B591-BF28-4A6A-8141-E4D7EFF7E3BD}" type="presOf" srcId="{BFD9CBE5-D609-4A43-8473-26E4DEF112C2}" destId="{AF74746B-6748-47AB-B79C-47753DC5EB9D}" srcOrd="1" destOrd="0" presId="urn:microsoft.com/office/officeart/2005/8/layout/list1"/>
    <dgm:cxn modelId="{6933A036-4D41-4082-839F-DD5581EEDC6D}" srcId="{08BF77B3-2A08-4DA6-BC07-9C9F04D88CA9}" destId="{A87739ED-DA1D-4059-9B50-F2109DD22DA1}" srcOrd="1" destOrd="0" parTransId="{83FB006F-E8C6-4852-B614-66A552B1625E}" sibTransId="{C3750084-9A51-450B-A9CF-67F9BF08BDE9}"/>
    <dgm:cxn modelId="{32660699-378F-4234-B8EB-BA3238405374}" type="presOf" srcId="{2F481499-BBE7-458E-9DA0-93FFDAD3BE0C}" destId="{2774A4A7-6972-4DEB-B770-78A03819A165}" srcOrd="1" destOrd="0" presId="urn:microsoft.com/office/officeart/2005/8/layout/list1"/>
    <dgm:cxn modelId="{3DC41DDE-73F8-4794-A9CE-FB71C9D3EB7E}" type="presOf" srcId="{A87739ED-DA1D-4059-9B50-F2109DD22DA1}" destId="{6C3F2809-309A-4263-B818-F649943C83B0}" srcOrd="0" destOrd="1" presId="urn:microsoft.com/office/officeart/2005/8/layout/list1"/>
    <dgm:cxn modelId="{14CABDD7-CE77-4802-BA9E-A0E3F76D5347}" srcId="{9266D4B4-4D83-4A55-BBDA-33085506E30A}" destId="{BFD9CBE5-D609-4A43-8473-26E4DEF112C2}" srcOrd="1" destOrd="0" parTransId="{7D725BBD-52E5-49EB-BDE7-D019BB0E85F7}" sibTransId="{04442CC8-93A4-430B-A570-4A88A4A37250}"/>
    <dgm:cxn modelId="{45CADEC5-0CF6-4DA6-8FB9-7618E6D1BEC2}" type="presOf" srcId="{116DFC18-0010-47A3-BEA7-F70A6E485FD2}" destId="{6C3F2809-309A-4263-B818-F649943C83B0}" srcOrd="0" destOrd="2" presId="urn:microsoft.com/office/officeart/2005/8/layout/list1"/>
    <dgm:cxn modelId="{02F73A76-BE43-4CA6-A2CE-E76D0EEC3041}" type="presOf" srcId="{BFD9CBE5-D609-4A43-8473-26E4DEF112C2}" destId="{F3E7CB72-B9B5-4238-AE31-723BAC474E0D}" srcOrd="0" destOrd="0" presId="urn:microsoft.com/office/officeart/2005/8/layout/list1"/>
    <dgm:cxn modelId="{C49BF4CB-2AC8-4D2D-8782-8515255A1935}" srcId="{2F481499-BBE7-458E-9DA0-93FFDAD3BE0C}" destId="{378041C1-C154-4F8A-A481-E5DA743AF753}" srcOrd="0" destOrd="0" parTransId="{9720C0F9-B632-47B1-8BC7-88FF9DCD6F71}" sibTransId="{B831405D-4AEE-4B42-ABE6-757EE73626D6}"/>
    <dgm:cxn modelId="{F7FD92BC-4A49-4EEE-ADEB-C5698419C791}" srcId="{BFD9CBE5-D609-4A43-8473-26E4DEF112C2}" destId="{EEFA014C-E19F-4E0F-BCA2-42F255C3659F}" srcOrd="0" destOrd="0" parTransId="{753A67EF-339B-446C-83E0-4D14201574C4}" sibTransId="{BC70DA16-62CE-4F1C-8CCE-EE25D61591AF}"/>
    <dgm:cxn modelId="{84CFB0A3-1C16-49D3-8C32-530B612FD7BB}" type="presOf" srcId="{9266D4B4-4D83-4A55-BBDA-33085506E30A}" destId="{8FD383E7-80E1-48C6-8CA0-70801846599C}" srcOrd="0" destOrd="0" presId="urn:microsoft.com/office/officeart/2005/8/layout/list1"/>
    <dgm:cxn modelId="{DC894551-518C-4105-9E66-5F8274BDF5AF}" type="presParOf" srcId="{8FD383E7-80E1-48C6-8CA0-70801846599C}" destId="{2D1436B3-DE0D-4C0E-8D72-D7798283BCF7}" srcOrd="0" destOrd="0" presId="urn:microsoft.com/office/officeart/2005/8/layout/list1"/>
    <dgm:cxn modelId="{347CC8D7-39B1-49CE-8E71-5577A49CD5FC}" type="presParOf" srcId="{2D1436B3-DE0D-4C0E-8D72-D7798283BCF7}" destId="{860E10F1-8B6B-4F35-85A6-8B321BD45C87}" srcOrd="0" destOrd="0" presId="urn:microsoft.com/office/officeart/2005/8/layout/list1"/>
    <dgm:cxn modelId="{BCBB35B2-6B9D-43CD-9EA8-993EBA12D568}" type="presParOf" srcId="{2D1436B3-DE0D-4C0E-8D72-D7798283BCF7}" destId="{F2F2B367-789F-495B-9F91-0DB0CB362229}" srcOrd="1" destOrd="0" presId="urn:microsoft.com/office/officeart/2005/8/layout/list1"/>
    <dgm:cxn modelId="{4EFFE482-A41E-4FBE-990F-EC36D984FEE2}" type="presParOf" srcId="{8FD383E7-80E1-48C6-8CA0-70801846599C}" destId="{090F2E9D-4A2A-4EF2-A726-79F89C4BA95B}" srcOrd="1" destOrd="0" presId="urn:microsoft.com/office/officeart/2005/8/layout/list1"/>
    <dgm:cxn modelId="{5D2B98E2-5F69-46E2-9023-5219DEC5CD43}" type="presParOf" srcId="{8FD383E7-80E1-48C6-8CA0-70801846599C}" destId="{6C3F2809-309A-4263-B818-F649943C83B0}" srcOrd="2" destOrd="0" presId="urn:microsoft.com/office/officeart/2005/8/layout/list1"/>
    <dgm:cxn modelId="{8AA3C984-F575-40EB-BF1E-F529EB426901}" type="presParOf" srcId="{8FD383E7-80E1-48C6-8CA0-70801846599C}" destId="{E4A96DD6-1FA3-4FE8-8EA0-04F65223DAB3}" srcOrd="3" destOrd="0" presId="urn:microsoft.com/office/officeart/2005/8/layout/list1"/>
    <dgm:cxn modelId="{2368F3E5-6B93-43BB-A969-6F171788DCF7}" type="presParOf" srcId="{8FD383E7-80E1-48C6-8CA0-70801846599C}" destId="{0D13F82C-D932-4495-99A9-8E72727A5730}" srcOrd="4" destOrd="0" presId="urn:microsoft.com/office/officeart/2005/8/layout/list1"/>
    <dgm:cxn modelId="{D6E90789-689E-4E5B-AC38-1833FA5326A7}" type="presParOf" srcId="{0D13F82C-D932-4495-99A9-8E72727A5730}" destId="{F3E7CB72-B9B5-4238-AE31-723BAC474E0D}" srcOrd="0" destOrd="0" presId="urn:microsoft.com/office/officeart/2005/8/layout/list1"/>
    <dgm:cxn modelId="{2F3B3A3B-FF5B-41C1-9B48-462097A2B2FD}" type="presParOf" srcId="{0D13F82C-D932-4495-99A9-8E72727A5730}" destId="{AF74746B-6748-47AB-B79C-47753DC5EB9D}" srcOrd="1" destOrd="0" presId="urn:microsoft.com/office/officeart/2005/8/layout/list1"/>
    <dgm:cxn modelId="{539D148D-5E62-4724-9CD6-260461937330}" type="presParOf" srcId="{8FD383E7-80E1-48C6-8CA0-70801846599C}" destId="{9457BEEC-B644-4E32-8C1A-27491A94C669}" srcOrd="5" destOrd="0" presId="urn:microsoft.com/office/officeart/2005/8/layout/list1"/>
    <dgm:cxn modelId="{8467B4F5-410D-4B88-83AB-110952ED9F5F}" type="presParOf" srcId="{8FD383E7-80E1-48C6-8CA0-70801846599C}" destId="{8F3E0E88-FE53-4B53-B49B-14FC845A01D9}" srcOrd="6" destOrd="0" presId="urn:microsoft.com/office/officeart/2005/8/layout/list1"/>
    <dgm:cxn modelId="{AE191E43-BC13-4591-83C0-8AF595E663E7}" type="presParOf" srcId="{8FD383E7-80E1-48C6-8CA0-70801846599C}" destId="{796C1827-223C-4E8C-B255-27AFA4F3135B}" srcOrd="7" destOrd="0" presId="urn:microsoft.com/office/officeart/2005/8/layout/list1"/>
    <dgm:cxn modelId="{3E1DD6BB-6B59-409E-A076-CCAC35AAEEFA}" type="presParOf" srcId="{8FD383E7-80E1-48C6-8CA0-70801846599C}" destId="{3620A22A-B0A5-483A-B0E4-A64D5B9FF2CE}" srcOrd="8" destOrd="0" presId="urn:microsoft.com/office/officeart/2005/8/layout/list1"/>
    <dgm:cxn modelId="{F179253A-4D65-40B6-983F-ECDFD62AC01C}" type="presParOf" srcId="{3620A22A-B0A5-483A-B0E4-A64D5B9FF2CE}" destId="{67FAE62B-1E46-4EF0-976A-D2C3E51D1875}" srcOrd="0" destOrd="0" presId="urn:microsoft.com/office/officeart/2005/8/layout/list1"/>
    <dgm:cxn modelId="{3D650F94-68A7-4A41-84D1-F62AB583C295}" type="presParOf" srcId="{3620A22A-B0A5-483A-B0E4-A64D5B9FF2CE}" destId="{2774A4A7-6972-4DEB-B770-78A03819A165}" srcOrd="1" destOrd="0" presId="urn:microsoft.com/office/officeart/2005/8/layout/list1"/>
    <dgm:cxn modelId="{23B9C9CB-476F-42D9-B523-A13D65446EB4}" type="presParOf" srcId="{8FD383E7-80E1-48C6-8CA0-70801846599C}" destId="{B5946CB9-3F5B-4BFE-BAA0-740B88A95ED8}" srcOrd="9" destOrd="0" presId="urn:microsoft.com/office/officeart/2005/8/layout/list1"/>
    <dgm:cxn modelId="{61EC6EB8-81C5-4CF3-8636-7D443FDC2C8A}" type="presParOf" srcId="{8FD383E7-80E1-48C6-8CA0-70801846599C}" destId="{34FD4BC0-46E3-4DF8-BDA0-ED0778836C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6D4B4-4D83-4A55-BBDA-33085506E3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F77B3-2A08-4DA6-BC07-9C9F04D88CA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Образец заголовка</a:t>
          </a:r>
          <a:endParaRPr lang="ru-RU" sz="2000" b="0" dirty="0">
            <a:solidFill>
              <a:schemeClr val="bg1"/>
            </a:solidFill>
          </a:endParaRPr>
        </a:p>
      </dgm:t>
    </dgm:pt>
    <dgm:pt modelId="{72616E24-1510-4A7A-8D5B-19F68095CA12}" type="parTrans" cxnId="{3788FC8E-1EA9-46B6-8215-B6EC2E487C29}">
      <dgm:prSet/>
      <dgm:spPr/>
      <dgm:t>
        <a:bodyPr/>
        <a:lstStyle/>
        <a:p>
          <a:endParaRPr lang="ru-RU"/>
        </a:p>
      </dgm:t>
    </dgm:pt>
    <dgm:pt modelId="{A39ECE1F-6A0F-45A4-8138-DDB3F74597E6}" type="sibTrans" cxnId="{3788FC8E-1EA9-46B6-8215-B6EC2E487C29}">
      <dgm:prSet/>
      <dgm:spPr/>
      <dgm:t>
        <a:bodyPr/>
        <a:lstStyle/>
        <a:p>
          <a:endParaRPr lang="ru-RU"/>
        </a:p>
      </dgm:t>
    </dgm:pt>
    <dgm:pt modelId="{2E06C772-684D-4433-87F8-245669F70032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охватывает все образовательные учреждения Москвы вне зависимости от  формы собственности и ведомственной принадлежности;</a:t>
          </a:r>
          <a:endParaRPr lang="ru-RU" b="0" dirty="0">
            <a:solidFill>
              <a:srgbClr val="004176"/>
            </a:solidFill>
          </a:endParaRPr>
        </a:p>
      </dgm:t>
    </dgm:pt>
    <dgm:pt modelId="{9CBFDA2A-4FF1-44B8-896D-38AC262517E4}" type="parTrans" cxnId="{93C8F6F4-B09E-4AE5-BFD3-EC53BC939938}">
      <dgm:prSet/>
      <dgm:spPr/>
      <dgm:t>
        <a:bodyPr/>
        <a:lstStyle/>
        <a:p>
          <a:endParaRPr lang="ru-RU"/>
        </a:p>
      </dgm:t>
    </dgm:pt>
    <dgm:pt modelId="{1FB63E21-7D41-4FC1-932F-72947457D2D5}" type="sibTrans" cxnId="{93C8F6F4-B09E-4AE5-BFD3-EC53BC939938}">
      <dgm:prSet/>
      <dgm:spPr/>
      <dgm:t>
        <a:bodyPr/>
        <a:lstStyle/>
        <a:p>
          <a:endParaRPr lang="ru-RU"/>
        </a:p>
      </dgm:t>
    </dgm:pt>
    <dgm:pt modelId="{BFD9CBE5-D609-4A43-8473-26E4DEF112C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err="1" smtClean="0">
              <a:solidFill>
                <a:schemeClr val="bg1"/>
              </a:solidFill>
              <a:latin typeface="Calibri" pitchFamily="34" charset="0"/>
            </a:rPr>
            <a:t>Интегративность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7D725BBD-52E5-49EB-BDE7-D019BB0E85F7}" type="parTrans" cxnId="{14CABDD7-CE77-4802-BA9E-A0E3F76D5347}">
      <dgm:prSet/>
      <dgm:spPr/>
      <dgm:t>
        <a:bodyPr/>
        <a:lstStyle/>
        <a:p>
          <a:endParaRPr lang="ru-RU"/>
        </a:p>
      </dgm:t>
    </dgm:pt>
    <dgm:pt modelId="{04442CC8-93A4-430B-A570-4A88A4A37250}" type="sibTrans" cxnId="{14CABDD7-CE77-4802-BA9E-A0E3F76D5347}">
      <dgm:prSet/>
      <dgm:spPr/>
      <dgm:t>
        <a:bodyPr/>
        <a:lstStyle/>
        <a:p>
          <a:endParaRPr lang="ru-RU"/>
        </a:p>
      </dgm:t>
    </dgm:pt>
    <dgm:pt modelId="{EEFA014C-E19F-4E0F-BCA2-42F255C3659F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воздействует на всех участников и потребителей образовательного процесса.</a:t>
          </a:r>
          <a:endParaRPr lang="ru-RU" b="0" dirty="0">
            <a:solidFill>
              <a:srgbClr val="004176"/>
            </a:solidFill>
          </a:endParaRPr>
        </a:p>
      </dgm:t>
    </dgm:pt>
    <dgm:pt modelId="{753A67EF-339B-446C-83E0-4D14201574C4}" type="parTrans" cxnId="{F7FD92BC-4A49-4EEE-ADEB-C5698419C791}">
      <dgm:prSet/>
      <dgm:spPr/>
      <dgm:t>
        <a:bodyPr/>
        <a:lstStyle/>
        <a:p>
          <a:endParaRPr lang="ru-RU"/>
        </a:p>
      </dgm:t>
    </dgm:pt>
    <dgm:pt modelId="{BC70DA16-62CE-4F1C-8CCE-EE25D61591AF}" type="sibTrans" cxnId="{F7FD92BC-4A49-4EEE-ADEB-C5698419C791}">
      <dgm:prSet/>
      <dgm:spPr/>
      <dgm:t>
        <a:bodyPr/>
        <a:lstStyle/>
        <a:p>
          <a:endParaRPr lang="ru-RU"/>
        </a:p>
      </dgm:t>
    </dgm:pt>
    <dgm:pt modelId="{2F481499-BBE7-458E-9DA0-93FFDAD3BE0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Прозрачность </a:t>
          </a:r>
          <a:r>
            <a:rPr lang="en-US" sz="2000" b="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и информационная открытость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2764CB6C-BDAF-4B35-92A0-7645D1BE5857}" type="parTrans" cxnId="{E3DBAFCA-7CDB-4197-8951-D220BABD0C21}">
      <dgm:prSet/>
      <dgm:spPr/>
      <dgm:t>
        <a:bodyPr/>
        <a:lstStyle/>
        <a:p>
          <a:endParaRPr lang="ru-RU"/>
        </a:p>
      </dgm:t>
    </dgm:pt>
    <dgm:pt modelId="{E6FB6A0E-BB9E-4DC9-A286-3188EDCE2ECA}" type="sibTrans" cxnId="{E3DBAFCA-7CDB-4197-8951-D220BABD0C21}">
      <dgm:prSet/>
      <dgm:spPr/>
      <dgm:t>
        <a:bodyPr/>
        <a:lstStyle/>
        <a:p>
          <a:endParaRPr lang="ru-RU"/>
        </a:p>
      </dgm:t>
    </dgm:pt>
    <dgm:pt modelId="{378041C1-C154-4F8A-A481-E5DA743AF753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вовлеченность московских семей и общественности в процесс оценки качества образования.</a:t>
          </a:r>
          <a:endParaRPr lang="ru-RU" b="0" dirty="0">
            <a:solidFill>
              <a:srgbClr val="004176"/>
            </a:solidFill>
          </a:endParaRPr>
        </a:p>
      </dgm:t>
    </dgm:pt>
    <dgm:pt modelId="{9720C0F9-B632-47B1-8BC7-88FF9DCD6F71}" type="parTrans" cxnId="{C49BF4CB-2AC8-4D2D-8782-8515255A1935}">
      <dgm:prSet/>
      <dgm:spPr/>
      <dgm:t>
        <a:bodyPr/>
        <a:lstStyle/>
        <a:p>
          <a:endParaRPr lang="ru-RU"/>
        </a:p>
      </dgm:t>
    </dgm:pt>
    <dgm:pt modelId="{B831405D-4AEE-4B42-ABE6-757EE73626D6}" type="sibTrans" cxnId="{C49BF4CB-2AC8-4D2D-8782-8515255A1935}">
      <dgm:prSet/>
      <dgm:spPr/>
      <dgm:t>
        <a:bodyPr/>
        <a:lstStyle/>
        <a:p>
          <a:endParaRPr lang="ru-RU"/>
        </a:p>
      </dgm:t>
    </dgm:pt>
    <dgm:pt modelId="{116DFC18-0010-47A3-BEA7-F70A6E485FD2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охвачены все процессы,  относящиеся к образованию.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8DBA899A-702C-435B-A49B-5F5B42EEB4F7}" type="sibTrans" cxnId="{7E5D7390-BBBA-49C0-8249-BA677771F45E}">
      <dgm:prSet/>
      <dgm:spPr/>
      <dgm:t>
        <a:bodyPr/>
        <a:lstStyle/>
        <a:p>
          <a:endParaRPr lang="ru-RU"/>
        </a:p>
      </dgm:t>
    </dgm:pt>
    <dgm:pt modelId="{79748DCC-9BD0-42E5-8499-3A13714D197C}" type="parTrans" cxnId="{7E5D7390-BBBA-49C0-8249-BA677771F45E}">
      <dgm:prSet/>
      <dgm:spPr/>
      <dgm:t>
        <a:bodyPr/>
        <a:lstStyle/>
        <a:p>
          <a:endParaRPr lang="ru-RU"/>
        </a:p>
      </dgm:t>
    </dgm:pt>
    <dgm:pt modelId="{A87739ED-DA1D-4059-9B50-F2109DD22DA1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вовлечены все структуры, связанные с образованием;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C3750084-9A51-450B-A9CF-67F9BF08BDE9}" type="sibTrans" cxnId="{6933A036-4D41-4082-839F-DD5581EEDC6D}">
      <dgm:prSet/>
      <dgm:spPr/>
      <dgm:t>
        <a:bodyPr/>
        <a:lstStyle/>
        <a:p>
          <a:endParaRPr lang="ru-RU"/>
        </a:p>
      </dgm:t>
    </dgm:pt>
    <dgm:pt modelId="{83FB006F-E8C6-4852-B614-66A552B1625E}" type="parTrans" cxnId="{6933A036-4D41-4082-839F-DD5581EEDC6D}">
      <dgm:prSet/>
      <dgm:spPr/>
      <dgm:t>
        <a:bodyPr/>
        <a:lstStyle/>
        <a:p>
          <a:endParaRPr lang="ru-RU"/>
        </a:p>
      </dgm:t>
    </dgm:pt>
    <dgm:pt modelId="{8FD383E7-80E1-48C6-8CA0-70801846599C}" type="pres">
      <dgm:prSet presAssocID="{9266D4B4-4D83-4A55-BBDA-33085506E3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436B3-DE0D-4C0E-8D72-D7798283BCF7}" type="pres">
      <dgm:prSet presAssocID="{08BF77B3-2A08-4DA6-BC07-9C9F04D88CA9}" presName="parentLin" presStyleCnt="0"/>
      <dgm:spPr/>
    </dgm:pt>
    <dgm:pt modelId="{860E10F1-8B6B-4F35-85A6-8B321BD45C87}" type="pres">
      <dgm:prSet presAssocID="{08BF77B3-2A08-4DA6-BC07-9C9F04D88C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F2B367-789F-495B-9F91-0DB0CB362229}" type="pres">
      <dgm:prSet presAssocID="{08BF77B3-2A08-4DA6-BC07-9C9F04D88CA9}" presName="parentText" presStyleLbl="node1" presStyleIdx="0" presStyleCnt="3" custLinFactNeighborY="-17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2E9D-4A2A-4EF2-A726-79F89C4BA95B}" type="pres">
      <dgm:prSet presAssocID="{08BF77B3-2A08-4DA6-BC07-9C9F04D88CA9}" presName="negativeSpace" presStyleCnt="0"/>
      <dgm:spPr/>
    </dgm:pt>
    <dgm:pt modelId="{6C3F2809-309A-4263-B818-F649943C83B0}" type="pres">
      <dgm:prSet presAssocID="{08BF77B3-2A08-4DA6-BC07-9C9F04D88CA9}" presName="childText" presStyleLbl="conFgAcc1" presStyleIdx="0" presStyleCnt="3" custScaleX="91342" custLinFactNeighborY="-17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A96DD6-1FA3-4FE8-8EA0-04F65223DAB3}" type="pres">
      <dgm:prSet presAssocID="{A39ECE1F-6A0F-45A4-8138-DDB3F74597E6}" presName="spaceBetweenRectangles" presStyleCnt="0"/>
      <dgm:spPr/>
    </dgm:pt>
    <dgm:pt modelId="{0D13F82C-D932-4495-99A9-8E72727A5730}" type="pres">
      <dgm:prSet presAssocID="{BFD9CBE5-D609-4A43-8473-26E4DEF112C2}" presName="parentLin" presStyleCnt="0"/>
      <dgm:spPr/>
    </dgm:pt>
    <dgm:pt modelId="{F3E7CB72-B9B5-4238-AE31-723BAC474E0D}" type="pres">
      <dgm:prSet presAssocID="{BFD9CBE5-D609-4A43-8473-26E4DEF112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74746B-6748-47AB-B79C-47753DC5EB9D}" type="pres">
      <dgm:prSet presAssocID="{BFD9CBE5-D609-4A43-8473-26E4DEF11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BEEC-B644-4E32-8C1A-27491A94C669}" type="pres">
      <dgm:prSet presAssocID="{BFD9CBE5-D609-4A43-8473-26E4DEF112C2}" presName="negativeSpace" presStyleCnt="0"/>
      <dgm:spPr/>
    </dgm:pt>
    <dgm:pt modelId="{8F3E0E88-FE53-4B53-B49B-14FC845A01D9}" type="pres">
      <dgm:prSet presAssocID="{BFD9CBE5-D609-4A43-8473-26E4DEF112C2}" presName="childText" presStyleLbl="conFgAcc1" presStyleIdx="1" presStyleCnt="3" custScaleX="91342" custScaleY="128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96C1827-223C-4E8C-B255-27AFA4F3135B}" type="pres">
      <dgm:prSet presAssocID="{04442CC8-93A4-430B-A570-4A88A4A37250}" presName="spaceBetweenRectangles" presStyleCnt="0"/>
      <dgm:spPr/>
    </dgm:pt>
    <dgm:pt modelId="{3620A22A-B0A5-483A-B0E4-A64D5B9FF2CE}" type="pres">
      <dgm:prSet presAssocID="{2F481499-BBE7-458E-9DA0-93FFDAD3BE0C}" presName="parentLin" presStyleCnt="0"/>
      <dgm:spPr/>
    </dgm:pt>
    <dgm:pt modelId="{67FAE62B-1E46-4EF0-976A-D2C3E51D1875}" type="pres">
      <dgm:prSet presAssocID="{2F481499-BBE7-458E-9DA0-93FFDAD3BE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74A4A7-6972-4DEB-B770-78A03819A165}" type="pres">
      <dgm:prSet presAssocID="{2F481499-BBE7-458E-9DA0-93FFDAD3BE0C}" presName="parentText" presStyleLbl="node1" presStyleIdx="2" presStyleCnt="3" custLinFactNeighborY="1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6CB9-3F5B-4BFE-BAA0-740B88A95ED8}" type="pres">
      <dgm:prSet presAssocID="{2F481499-BBE7-458E-9DA0-93FFDAD3BE0C}" presName="negativeSpace" presStyleCnt="0"/>
      <dgm:spPr/>
    </dgm:pt>
    <dgm:pt modelId="{34FD4BC0-46E3-4DF8-BDA0-ED0778836CC2}" type="pres">
      <dgm:prSet presAssocID="{2F481499-BBE7-458E-9DA0-93FFDAD3BE0C}" presName="childText" presStyleLbl="conFgAcc1" presStyleIdx="2" presStyleCnt="3" custScaleX="91342" custScaleY="118096" custLinFactY="3352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78F1FBA-D852-40D5-BF1D-341F2E8D5A9E}" type="presOf" srcId="{2F481499-BBE7-458E-9DA0-93FFDAD3BE0C}" destId="{67FAE62B-1E46-4EF0-976A-D2C3E51D1875}" srcOrd="0" destOrd="0" presId="urn:microsoft.com/office/officeart/2005/8/layout/list1"/>
    <dgm:cxn modelId="{3788FC8E-1EA9-46B6-8215-B6EC2E487C29}" srcId="{9266D4B4-4D83-4A55-BBDA-33085506E30A}" destId="{08BF77B3-2A08-4DA6-BC07-9C9F04D88CA9}" srcOrd="0" destOrd="0" parTransId="{72616E24-1510-4A7A-8D5B-19F68095CA12}" sibTransId="{A39ECE1F-6A0F-45A4-8138-DDB3F74597E6}"/>
    <dgm:cxn modelId="{6933A036-4D41-4082-839F-DD5581EEDC6D}" srcId="{08BF77B3-2A08-4DA6-BC07-9C9F04D88CA9}" destId="{A87739ED-DA1D-4059-9B50-F2109DD22DA1}" srcOrd="1" destOrd="0" parTransId="{83FB006F-E8C6-4852-B614-66A552B1625E}" sibTransId="{C3750084-9A51-450B-A9CF-67F9BF08BDE9}"/>
    <dgm:cxn modelId="{F7FD92BC-4A49-4EEE-ADEB-C5698419C791}" srcId="{BFD9CBE5-D609-4A43-8473-26E4DEF112C2}" destId="{EEFA014C-E19F-4E0F-BCA2-42F255C3659F}" srcOrd="0" destOrd="0" parTransId="{753A67EF-339B-446C-83E0-4D14201574C4}" sibTransId="{BC70DA16-62CE-4F1C-8CCE-EE25D61591AF}"/>
    <dgm:cxn modelId="{7E5D7390-BBBA-49C0-8249-BA677771F45E}" srcId="{08BF77B3-2A08-4DA6-BC07-9C9F04D88CA9}" destId="{116DFC18-0010-47A3-BEA7-F70A6E485FD2}" srcOrd="2" destOrd="0" parTransId="{79748DCC-9BD0-42E5-8499-3A13714D197C}" sibTransId="{8DBA899A-702C-435B-A49B-5F5B42EEB4F7}"/>
    <dgm:cxn modelId="{14CABDD7-CE77-4802-BA9E-A0E3F76D5347}" srcId="{9266D4B4-4D83-4A55-BBDA-33085506E30A}" destId="{BFD9CBE5-D609-4A43-8473-26E4DEF112C2}" srcOrd="1" destOrd="0" parTransId="{7D725BBD-52E5-49EB-BDE7-D019BB0E85F7}" sibTransId="{04442CC8-93A4-430B-A570-4A88A4A37250}"/>
    <dgm:cxn modelId="{C49BF4CB-2AC8-4D2D-8782-8515255A1935}" srcId="{2F481499-BBE7-458E-9DA0-93FFDAD3BE0C}" destId="{378041C1-C154-4F8A-A481-E5DA743AF753}" srcOrd="0" destOrd="0" parTransId="{9720C0F9-B632-47B1-8BC7-88FF9DCD6F71}" sibTransId="{B831405D-4AEE-4B42-ABE6-757EE73626D6}"/>
    <dgm:cxn modelId="{93C8F6F4-B09E-4AE5-BFD3-EC53BC939938}" srcId="{08BF77B3-2A08-4DA6-BC07-9C9F04D88CA9}" destId="{2E06C772-684D-4433-87F8-245669F70032}" srcOrd="0" destOrd="0" parTransId="{9CBFDA2A-4FF1-44B8-896D-38AC262517E4}" sibTransId="{1FB63E21-7D41-4FC1-932F-72947457D2D5}"/>
    <dgm:cxn modelId="{45225FF1-19F8-4902-A8E8-1666251088BF}" type="presOf" srcId="{378041C1-C154-4F8A-A481-E5DA743AF753}" destId="{34FD4BC0-46E3-4DF8-BDA0-ED0778836CC2}" srcOrd="0" destOrd="0" presId="urn:microsoft.com/office/officeart/2005/8/layout/list1"/>
    <dgm:cxn modelId="{1BF755F3-BE40-4694-A0EA-4431D6336226}" type="presOf" srcId="{116DFC18-0010-47A3-BEA7-F70A6E485FD2}" destId="{6C3F2809-309A-4263-B818-F649943C83B0}" srcOrd="0" destOrd="2" presId="urn:microsoft.com/office/officeart/2005/8/layout/list1"/>
    <dgm:cxn modelId="{1463EBB1-7999-4048-886B-56E3F8A90120}" type="presOf" srcId="{08BF77B3-2A08-4DA6-BC07-9C9F04D88CA9}" destId="{860E10F1-8B6B-4F35-85A6-8B321BD45C87}" srcOrd="0" destOrd="0" presId="urn:microsoft.com/office/officeart/2005/8/layout/list1"/>
    <dgm:cxn modelId="{E3DBAFCA-7CDB-4197-8951-D220BABD0C21}" srcId="{9266D4B4-4D83-4A55-BBDA-33085506E30A}" destId="{2F481499-BBE7-458E-9DA0-93FFDAD3BE0C}" srcOrd="2" destOrd="0" parTransId="{2764CB6C-BDAF-4B35-92A0-7645D1BE5857}" sibTransId="{E6FB6A0E-BB9E-4DC9-A286-3188EDCE2ECA}"/>
    <dgm:cxn modelId="{C8877522-C6E9-49AF-AF0B-8D54D976058C}" type="presOf" srcId="{EEFA014C-E19F-4E0F-BCA2-42F255C3659F}" destId="{8F3E0E88-FE53-4B53-B49B-14FC845A01D9}" srcOrd="0" destOrd="0" presId="urn:microsoft.com/office/officeart/2005/8/layout/list1"/>
    <dgm:cxn modelId="{3835A67E-A29D-40A8-9D21-10DA66170533}" type="presOf" srcId="{2E06C772-684D-4433-87F8-245669F70032}" destId="{6C3F2809-309A-4263-B818-F649943C83B0}" srcOrd="0" destOrd="0" presId="urn:microsoft.com/office/officeart/2005/8/layout/list1"/>
    <dgm:cxn modelId="{79A6DB56-0D5B-4092-90D5-F4E5944FDFFD}" type="presOf" srcId="{BFD9CBE5-D609-4A43-8473-26E4DEF112C2}" destId="{AF74746B-6748-47AB-B79C-47753DC5EB9D}" srcOrd="1" destOrd="0" presId="urn:microsoft.com/office/officeart/2005/8/layout/list1"/>
    <dgm:cxn modelId="{B77A3278-CCC6-474E-864F-E2F2C13AD100}" type="presOf" srcId="{9266D4B4-4D83-4A55-BBDA-33085506E30A}" destId="{8FD383E7-80E1-48C6-8CA0-70801846599C}" srcOrd="0" destOrd="0" presId="urn:microsoft.com/office/officeart/2005/8/layout/list1"/>
    <dgm:cxn modelId="{8624EF6C-1105-41CC-90E7-1629879B85E9}" type="presOf" srcId="{BFD9CBE5-D609-4A43-8473-26E4DEF112C2}" destId="{F3E7CB72-B9B5-4238-AE31-723BAC474E0D}" srcOrd="0" destOrd="0" presId="urn:microsoft.com/office/officeart/2005/8/layout/list1"/>
    <dgm:cxn modelId="{E4B4C446-276A-4F16-9818-40174DC2C3E4}" type="presOf" srcId="{A87739ED-DA1D-4059-9B50-F2109DD22DA1}" destId="{6C3F2809-309A-4263-B818-F649943C83B0}" srcOrd="0" destOrd="1" presId="urn:microsoft.com/office/officeart/2005/8/layout/list1"/>
    <dgm:cxn modelId="{BA1E8A88-C4A5-41E9-88E2-49402BD3DF95}" type="presOf" srcId="{08BF77B3-2A08-4DA6-BC07-9C9F04D88CA9}" destId="{F2F2B367-789F-495B-9F91-0DB0CB362229}" srcOrd="1" destOrd="0" presId="urn:microsoft.com/office/officeart/2005/8/layout/list1"/>
    <dgm:cxn modelId="{257782CF-83C7-4867-A4D5-3D5C24328578}" type="presOf" srcId="{2F481499-BBE7-458E-9DA0-93FFDAD3BE0C}" destId="{2774A4A7-6972-4DEB-B770-78A03819A165}" srcOrd="1" destOrd="0" presId="urn:microsoft.com/office/officeart/2005/8/layout/list1"/>
    <dgm:cxn modelId="{BF872CA5-E965-4216-89B4-A8F27CCA426F}" type="presParOf" srcId="{8FD383E7-80E1-48C6-8CA0-70801846599C}" destId="{2D1436B3-DE0D-4C0E-8D72-D7798283BCF7}" srcOrd="0" destOrd="0" presId="urn:microsoft.com/office/officeart/2005/8/layout/list1"/>
    <dgm:cxn modelId="{2DD1CD78-235A-45A4-B748-07238B6B1B45}" type="presParOf" srcId="{2D1436B3-DE0D-4C0E-8D72-D7798283BCF7}" destId="{860E10F1-8B6B-4F35-85A6-8B321BD45C87}" srcOrd="0" destOrd="0" presId="urn:microsoft.com/office/officeart/2005/8/layout/list1"/>
    <dgm:cxn modelId="{59E0F0B7-A0E4-4C4A-AC0E-10C8913A3EA3}" type="presParOf" srcId="{2D1436B3-DE0D-4C0E-8D72-D7798283BCF7}" destId="{F2F2B367-789F-495B-9F91-0DB0CB362229}" srcOrd="1" destOrd="0" presId="urn:microsoft.com/office/officeart/2005/8/layout/list1"/>
    <dgm:cxn modelId="{F0D6DA36-1A35-4CD2-A140-4AB89C97A9F4}" type="presParOf" srcId="{8FD383E7-80E1-48C6-8CA0-70801846599C}" destId="{090F2E9D-4A2A-4EF2-A726-79F89C4BA95B}" srcOrd="1" destOrd="0" presId="urn:microsoft.com/office/officeart/2005/8/layout/list1"/>
    <dgm:cxn modelId="{0C6A9957-090E-4772-AA72-AB3A3CF7CC8B}" type="presParOf" srcId="{8FD383E7-80E1-48C6-8CA0-70801846599C}" destId="{6C3F2809-309A-4263-B818-F649943C83B0}" srcOrd="2" destOrd="0" presId="urn:microsoft.com/office/officeart/2005/8/layout/list1"/>
    <dgm:cxn modelId="{B0D54F43-8D82-490B-9E56-3C1966820AA7}" type="presParOf" srcId="{8FD383E7-80E1-48C6-8CA0-70801846599C}" destId="{E4A96DD6-1FA3-4FE8-8EA0-04F65223DAB3}" srcOrd="3" destOrd="0" presId="urn:microsoft.com/office/officeart/2005/8/layout/list1"/>
    <dgm:cxn modelId="{E3595A79-A0E1-4C09-8426-57F04E67294F}" type="presParOf" srcId="{8FD383E7-80E1-48C6-8CA0-70801846599C}" destId="{0D13F82C-D932-4495-99A9-8E72727A5730}" srcOrd="4" destOrd="0" presId="urn:microsoft.com/office/officeart/2005/8/layout/list1"/>
    <dgm:cxn modelId="{BEF52F92-B884-426C-9A38-FFA297687277}" type="presParOf" srcId="{0D13F82C-D932-4495-99A9-8E72727A5730}" destId="{F3E7CB72-B9B5-4238-AE31-723BAC474E0D}" srcOrd="0" destOrd="0" presId="urn:microsoft.com/office/officeart/2005/8/layout/list1"/>
    <dgm:cxn modelId="{77EF3A36-D202-4E46-89AF-551BB10A2D54}" type="presParOf" srcId="{0D13F82C-D932-4495-99A9-8E72727A5730}" destId="{AF74746B-6748-47AB-B79C-47753DC5EB9D}" srcOrd="1" destOrd="0" presId="urn:microsoft.com/office/officeart/2005/8/layout/list1"/>
    <dgm:cxn modelId="{9EA6B35F-4C2F-4FE3-B58A-A49C839E5E15}" type="presParOf" srcId="{8FD383E7-80E1-48C6-8CA0-70801846599C}" destId="{9457BEEC-B644-4E32-8C1A-27491A94C669}" srcOrd="5" destOrd="0" presId="urn:microsoft.com/office/officeart/2005/8/layout/list1"/>
    <dgm:cxn modelId="{7F8C3D43-DD6D-48A3-907C-1690B4A1D3D7}" type="presParOf" srcId="{8FD383E7-80E1-48C6-8CA0-70801846599C}" destId="{8F3E0E88-FE53-4B53-B49B-14FC845A01D9}" srcOrd="6" destOrd="0" presId="urn:microsoft.com/office/officeart/2005/8/layout/list1"/>
    <dgm:cxn modelId="{2AF60866-ED1B-4336-B722-B33E16F2000C}" type="presParOf" srcId="{8FD383E7-80E1-48C6-8CA0-70801846599C}" destId="{796C1827-223C-4E8C-B255-27AFA4F3135B}" srcOrd="7" destOrd="0" presId="urn:microsoft.com/office/officeart/2005/8/layout/list1"/>
    <dgm:cxn modelId="{B94C3876-EAD4-43DA-AB12-F2D6625E4A65}" type="presParOf" srcId="{8FD383E7-80E1-48C6-8CA0-70801846599C}" destId="{3620A22A-B0A5-483A-B0E4-A64D5B9FF2CE}" srcOrd="8" destOrd="0" presId="urn:microsoft.com/office/officeart/2005/8/layout/list1"/>
    <dgm:cxn modelId="{0A96F227-058C-4213-B678-D3AB27998196}" type="presParOf" srcId="{3620A22A-B0A5-483A-B0E4-A64D5B9FF2CE}" destId="{67FAE62B-1E46-4EF0-976A-D2C3E51D1875}" srcOrd="0" destOrd="0" presId="urn:microsoft.com/office/officeart/2005/8/layout/list1"/>
    <dgm:cxn modelId="{C1204602-201A-4B79-BE1A-1F18B12F181B}" type="presParOf" srcId="{3620A22A-B0A5-483A-B0E4-A64D5B9FF2CE}" destId="{2774A4A7-6972-4DEB-B770-78A03819A165}" srcOrd="1" destOrd="0" presId="urn:microsoft.com/office/officeart/2005/8/layout/list1"/>
    <dgm:cxn modelId="{429C419D-123C-4A09-9761-89B0100E864F}" type="presParOf" srcId="{8FD383E7-80E1-48C6-8CA0-70801846599C}" destId="{B5946CB9-3F5B-4BFE-BAA0-740B88A95ED8}" srcOrd="9" destOrd="0" presId="urn:microsoft.com/office/officeart/2005/8/layout/list1"/>
    <dgm:cxn modelId="{535B0653-5AD8-4E2D-8DB5-85EDA2B79E8F}" type="presParOf" srcId="{8FD383E7-80E1-48C6-8CA0-70801846599C}" destId="{34FD4BC0-46E3-4DF8-BDA0-ED0778836C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68542-1F44-4D99-A213-0F0DD0AD7C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4C17-4EA1-4453-87DE-EF3CE0AEC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2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B005DDE-2D28-441F-AC81-9D0FC89ACEB2}" type="slidenum">
              <a:rPr lang="ru-RU" altLang="ru-RU">
                <a:solidFill>
                  <a:prstClr val="black"/>
                </a:solidFill>
                <a:cs typeface="Arial" charset="0"/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09282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838746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14728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77072"/>
            <a:ext cx="6696744" cy="1728192"/>
          </a:xfrm>
        </p:spPr>
        <p:txBody>
          <a:bodyPr anchor="b"/>
          <a:lstStyle>
            <a:lvl1pPr algn="l">
              <a:defRPr sz="320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780856"/>
            <a:ext cx="6696744" cy="88850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F5F5F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950" y="6303963"/>
            <a:ext cx="20875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71086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188640"/>
            <a:ext cx="7941568" cy="648072"/>
          </a:xfrm>
        </p:spPr>
        <p:txBody>
          <a:bodyPr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328592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>
                <a:solidFill>
                  <a:srgbClr val="1F497D"/>
                </a:solidFill>
              </a:defRPr>
            </a:lvl1pPr>
            <a:lvl2pPr marL="742950" indent="-285750">
              <a:buClr>
                <a:srgbClr val="005793"/>
              </a:buClr>
              <a:buFont typeface="Wingdings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Clr>
                <a:srgbClr val="005793"/>
              </a:buClr>
              <a:buSzPct val="119000"/>
              <a:buFont typeface="Wingdings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rgbClr val="005793"/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rgbClr val="005793"/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468313" y="6453188"/>
            <a:ext cx="8567737" cy="365125"/>
          </a:xfrm>
        </p:spPr>
        <p:txBody>
          <a:bodyPr/>
          <a:lstStyle>
            <a:lvl1pPr>
              <a:defRPr>
                <a:solidFill>
                  <a:srgbClr val="115C9B"/>
                </a:solidFill>
              </a:defRPr>
            </a:lvl1pPr>
          </a:lstStyle>
          <a:p>
            <a:pPr>
              <a:defRPr/>
            </a:pPr>
            <a:fld id="{78B5E579-74FE-445A-8FFE-62833A243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29171"/>
      </p:ext>
    </p:extLst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24795"/>
      </p:ext>
    </p:extLst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1501"/>
      </p:ext>
    </p:extLst>
  </p:cSld>
  <p:clrMapOvr>
    <a:masterClrMapping/>
  </p:clrMapOvr>
  <p:transition spd="slow" advClick="0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39251"/>
      </p:ext>
    </p:extLst>
  </p:cSld>
  <p:clrMapOvr>
    <a:masterClrMapping/>
  </p:clrMapOvr>
  <p:transition spd="slow" advClick="0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81841"/>
      </p:ext>
    </p:extLst>
  </p:cSld>
  <p:clrMapOvr>
    <a:masterClrMapping/>
  </p:clrMapOvr>
  <p:transition spd="slow" advClick="0" advTm="5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462822"/>
      </p:ext>
    </p:extLst>
  </p:cSld>
  <p:clrMapOvr>
    <a:masterClrMapping/>
  </p:clrMapOvr>
  <p:transition spd="slow" advClick="0" advTm="5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780584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29146"/>
      </p:ext>
    </p:extLst>
  </p:cSld>
  <p:clrMapOvr>
    <a:masterClrMapping/>
  </p:clrMapOvr>
  <p:transition spd="slow" advClick="0" advTm="5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12140"/>
      </p:ext>
    </p:extLst>
  </p:cSld>
  <p:clrMapOvr>
    <a:masterClrMapping/>
  </p:clrMapOvr>
  <p:transition spd="slow" advClick="0" advTm="5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7433"/>
      </p:ext>
    </p:extLst>
  </p:cSld>
  <p:clrMapOvr>
    <a:masterClrMapping/>
  </p:clrMapOvr>
  <p:transition spd="slow" advClick="0" advTm="5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4914"/>
      </p:ext>
    </p:extLst>
  </p:cSld>
  <p:clrMapOvr>
    <a:masterClrMapping/>
  </p:clrMapOvr>
  <p:transition spd="slow" advClick="0" advTm="5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680720" cy="1392560"/>
          </a:xfrm>
        </p:spPr>
        <p:txBody>
          <a:bodyPr/>
          <a:lstStyle>
            <a:lvl1pPr marL="0" indent="0" algn="ctr" eaLnBrk="1" hangingPunct="1">
              <a:lnSpc>
                <a:spcPct val="150000"/>
              </a:lnSpc>
              <a:buFont typeface="Arial" charset="0"/>
              <a:buNone/>
              <a:defRPr sz="3200">
                <a:solidFill>
                  <a:srgbClr val="F5F5F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5F5F5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>
              <a:defRPr/>
            </a:pPr>
            <a:fld id="{1FB14EBE-97E7-44FB-973F-F48980867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26194"/>
      </p:ext>
    </p:extLst>
  </p:cSld>
  <p:clrMapOvr>
    <a:masterClrMapping/>
  </p:clrMapOvr>
  <p:transition spd="slow" advClick="0" advTm="5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96753"/>
            <a:ext cx="5112568" cy="1368151"/>
          </a:xfrm>
          <a:prstGeom prst="rect">
            <a:avLst/>
          </a:prstGeom>
        </p:spPr>
        <p:txBody>
          <a:bodyPr/>
          <a:lstStyle>
            <a:lvl1pPr>
              <a:defRPr sz="3200" b="0" spc="-150" baseline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3779838" y="2708275"/>
            <a:ext cx="2133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1805"/>
      </p:ext>
    </p:extLst>
  </p:cSld>
  <p:clrMapOvr>
    <a:masterClrMapping/>
  </p:clrMapOvr>
  <p:transition spd="slow" advClick="0" advTm="5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116632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8496300" cy="5616575"/>
          </a:xfrm>
          <a:prstGeom prst="rect">
            <a:avLst/>
          </a:prstGeom>
        </p:spPr>
        <p:txBody>
          <a:bodyPr lIns="108000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371600" indent="-457200">
              <a:buClr>
                <a:srgbClr val="115C9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115C9B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06050"/>
      </p:ext>
    </p:extLst>
  </p:cSld>
  <p:clrMapOvr>
    <a:masterClrMapping/>
  </p:clrMapOvr>
  <p:transition spd="slow" advClick="0" advTm="5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2"/>
          <p:cNvGraphicFramePr/>
          <p:nvPr userDrawn="1"/>
        </p:nvGraphicFramePr>
        <p:xfrm>
          <a:off x="503238" y="1196752"/>
          <a:ext cx="8317233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03447"/>
      </p:ext>
    </p:extLst>
  </p:cSld>
  <p:clrMapOvr>
    <a:masterClrMapping/>
  </p:clrMapOvr>
  <p:transition spd="slow" advClick="0" advTm="5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"/>
          <p:cNvSpPr>
            <a:spLocks noChangeArrowheads="1"/>
          </p:cNvSpPr>
          <p:nvPr userDrawn="1"/>
        </p:nvSpPr>
        <p:spPr bwMode="auto">
          <a:xfrm>
            <a:off x="500063" y="1412875"/>
            <a:ext cx="8104187" cy="5256213"/>
          </a:xfrm>
          <a:prstGeom prst="roundRect">
            <a:avLst>
              <a:gd name="adj" fmla="val 1819"/>
            </a:avLst>
          </a:prstGeom>
          <a:gradFill rotWithShape="1">
            <a:gsLst>
              <a:gs pos="0">
                <a:srgbClr val="115C9B"/>
              </a:gs>
              <a:gs pos="20000">
                <a:srgbClr val="1F497D"/>
              </a:gs>
              <a:gs pos="100000">
                <a:srgbClr val="17375E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FFFF"/>
                </a:solidFill>
                <a:cs typeface="Arial" charset="0"/>
              </a:rPr>
              <a:t>ИЗМЕНЕНИЯ:  </a:t>
            </a:r>
            <a:r>
              <a:rPr lang="ru-RU" altLang="ru-RU" smtClean="0">
                <a:solidFill>
                  <a:srgbClr val="FFFFFF"/>
                </a:solidFill>
                <a:cs typeface="Arial" charset="0"/>
              </a:rPr>
              <a:t>Общий прирост финансирования </a:t>
            </a:r>
            <a:r>
              <a:rPr lang="en-US" altLang="ru-RU" smtClean="0">
                <a:solidFill>
                  <a:srgbClr val="FFFFFF"/>
                </a:solidFill>
                <a:cs typeface="Arial" charset="0"/>
              </a:rPr>
              <a:t>&gt;30%</a:t>
            </a: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Выноска со стрелкой вправо 6"/>
          <p:cNvSpPr>
            <a:spLocks noChangeArrowheads="1"/>
          </p:cNvSpPr>
          <p:nvPr userDrawn="1"/>
        </p:nvSpPr>
        <p:spPr bwMode="auto">
          <a:xfrm>
            <a:off x="2357438" y="2017713"/>
            <a:ext cx="9144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1">
            <a:gsLst>
              <a:gs pos="0">
                <a:srgbClr val="D9D9D9"/>
              </a:gs>
              <a:gs pos="35000">
                <a:srgbClr val="F2F2F2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 userDrawn="1"/>
        </p:nvSpPr>
        <p:spPr bwMode="auto">
          <a:xfrm>
            <a:off x="611188" y="1974850"/>
            <a:ext cx="2376487" cy="4630738"/>
          </a:xfrm>
          <a:prstGeom prst="roundRect">
            <a:avLst>
              <a:gd name="adj" fmla="val 5551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МЕРОПРИЯТИЯ</a:t>
            </a:r>
          </a:p>
        </p:txBody>
      </p:sp>
      <p:sp>
        <p:nvSpPr>
          <p:cNvPr id="6" name="Скругленный прямоугольник 6"/>
          <p:cNvSpPr>
            <a:spLocks noChangeArrowheads="1"/>
          </p:cNvSpPr>
          <p:nvPr userDrawn="1"/>
        </p:nvSpPr>
        <p:spPr bwMode="auto">
          <a:xfrm>
            <a:off x="3276600" y="1974850"/>
            <a:ext cx="5256213" cy="4630738"/>
          </a:xfrm>
          <a:prstGeom prst="roundRect">
            <a:avLst>
              <a:gd name="adj" fmla="val 1444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РЕЗУЛЬТАТЫ</a:t>
            </a:r>
          </a:p>
        </p:txBody>
      </p:sp>
      <p:sp>
        <p:nvSpPr>
          <p:cNvPr id="7" name="Скругленный прямоугольник 7"/>
          <p:cNvSpPr/>
          <p:nvPr userDrawn="1"/>
        </p:nvSpPr>
        <p:spPr>
          <a:xfrm>
            <a:off x="755650" y="2443163"/>
            <a:ext cx="2016125" cy="4810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Капитальный ремонт</a:t>
            </a:r>
          </a:p>
        </p:txBody>
      </p:sp>
      <p:sp>
        <p:nvSpPr>
          <p:cNvPr id="8" name="Скругленный прямоугольник 8"/>
          <p:cNvSpPr/>
          <p:nvPr userDrawn="1"/>
        </p:nvSpPr>
        <p:spPr>
          <a:xfrm>
            <a:off x="3384550" y="2443163"/>
            <a:ext cx="5075238" cy="49688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+66% объектов по сравнению с 2010 г.</a:t>
            </a:r>
          </a:p>
        </p:txBody>
      </p:sp>
      <p:sp>
        <p:nvSpPr>
          <p:cNvPr id="9" name="Скругленный прямоугольник 6"/>
          <p:cNvSpPr/>
          <p:nvPr userDrawn="1"/>
        </p:nvSpPr>
        <p:spPr>
          <a:xfrm>
            <a:off x="755650" y="2995613"/>
            <a:ext cx="2016125" cy="3921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Текущий ремонт</a:t>
            </a:r>
          </a:p>
        </p:txBody>
      </p:sp>
      <p:sp>
        <p:nvSpPr>
          <p:cNvPr id="10" name="Скругленный прямоугольник 6"/>
          <p:cNvSpPr/>
          <p:nvPr userDrawn="1"/>
        </p:nvSpPr>
        <p:spPr>
          <a:xfrm>
            <a:off x="755650" y="34591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Благоустройство территорий</a:t>
            </a:r>
          </a:p>
        </p:txBody>
      </p:sp>
      <p:sp>
        <p:nvSpPr>
          <p:cNvPr id="11" name="Скругленный прямоугольник 6"/>
          <p:cNvSpPr/>
          <p:nvPr userDrawn="1"/>
        </p:nvSpPr>
        <p:spPr>
          <a:xfrm>
            <a:off x="755650" y="5446713"/>
            <a:ext cx="2016125" cy="990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Развитие материально-технической базы</a:t>
            </a:r>
          </a:p>
        </p:txBody>
      </p:sp>
      <p:sp>
        <p:nvSpPr>
          <p:cNvPr id="12" name="Скругленный прямоугольник 6"/>
          <p:cNvSpPr/>
          <p:nvPr userDrawn="1"/>
        </p:nvSpPr>
        <p:spPr>
          <a:xfrm>
            <a:off x="755650" y="40306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Строительство новых объектов</a:t>
            </a:r>
          </a:p>
        </p:txBody>
      </p:sp>
      <p:sp>
        <p:nvSpPr>
          <p:cNvPr id="13" name="Скругленный прямоугольник 6"/>
          <p:cNvSpPr/>
          <p:nvPr userDrawn="1"/>
        </p:nvSpPr>
        <p:spPr>
          <a:xfrm>
            <a:off x="755650" y="4602163"/>
            <a:ext cx="2016125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Устранение очередности в ДОУ</a:t>
            </a:r>
          </a:p>
        </p:txBody>
      </p:sp>
      <p:sp>
        <p:nvSpPr>
          <p:cNvPr id="14" name="Скругленный прямоугольник 7"/>
          <p:cNvSpPr/>
          <p:nvPr userDrawn="1"/>
        </p:nvSpPr>
        <p:spPr>
          <a:xfrm>
            <a:off x="3384550" y="3013075"/>
            <a:ext cx="5075238" cy="38893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+107% объектов по сравнению с 2010 г.</a:t>
            </a:r>
          </a:p>
        </p:txBody>
      </p:sp>
      <p:sp>
        <p:nvSpPr>
          <p:cNvPr id="15" name="Скругленный прямоугольник 7"/>
          <p:cNvSpPr/>
          <p:nvPr userDrawn="1"/>
        </p:nvSpPr>
        <p:spPr>
          <a:xfrm>
            <a:off x="3384550" y="34750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2450 объектов на 8,8 млрд. руб.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В 2010 г. средства не выделялись</a:t>
            </a:r>
          </a:p>
        </p:txBody>
      </p:sp>
      <p:sp>
        <p:nvSpPr>
          <p:cNvPr id="16" name="Скругленный прямоугольник 7"/>
          <p:cNvSpPr/>
          <p:nvPr userDrawn="1"/>
        </p:nvSpPr>
        <p:spPr>
          <a:xfrm>
            <a:off x="3384550" y="40465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+85% объектов  введено в эксплуатацию по сравнению с 2010 г.</a:t>
            </a:r>
          </a:p>
        </p:txBody>
      </p:sp>
      <p:sp>
        <p:nvSpPr>
          <p:cNvPr id="17" name="Скругленный прямоугольник 7"/>
          <p:cNvSpPr/>
          <p:nvPr userDrawn="1"/>
        </p:nvSpPr>
        <p:spPr>
          <a:xfrm>
            <a:off x="3384550" y="4618038"/>
            <a:ext cx="5075238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+ 50  000 дополнительных мест в  ДОУ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На 26.12.11 очередь – «0»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+104 семейных детских сада по сравнению с 2010 г.</a:t>
            </a:r>
          </a:p>
        </p:txBody>
      </p:sp>
      <p:sp>
        <p:nvSpPr>
          <p:cNvPr id="18" name="Скругленный прямоугольник 7"/>
          <p:cNvSpPr/>
          <p:nvPr userDrawn="1"/>
        </p:nvSpPr>
        <p:spPr>
          <a:xfrm>
            <a:off x="3384550" y="5461000"/>
            <a:ext cx="5075238" cy="99218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+55% ОУ охвачено по сравнению с 2010 г.*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Удовлетворены потребности начальной школы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Приобретено более 60 000 ед. компьютерной техники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100% ОУ  интернетезировано. Все школы – 10 мгб.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60000" y="144000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129291"/>
      </p:ext>
    </p:extLst>
  </p:cSld>
  <p:clrMapOvr>
    <a:masterClrMapping/>
  </p:clrMapOvr>
  <p:transition spd="slow" advClick="0" advTm="5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116632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8496300" cy="5616575"/>
          </a:xfrm>
          <a:prstGeom prst="rect">
            <a:avLst/>
          </a:prstGeom>
        </p:spPr>
        <p:txBody>
          <a:bodyPr lIns="108000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371600" indent="-457200">
              <a:buClr>
                <a:srgbClr val="115C9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115C9B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54276"/>
      </p:ext>
    </p:extLst>
  </p:cSld>
  <p:clrMapOvr>
    <a:masterClrMapping/>
  </p:clrMapOvr>
  <p:transition spd="slow" advClick="0" advTm="5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680720" cy="1392560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ct val="150000"/>
              </a:lnSpc>
              <a:buFont typeface="Arial" charset="0"/>
              <a:buNone/>
              <a:defRPr sz="3200">
                <a:solidFill>
                  <a:srgbClr val="F5F5F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>
              <a:defRPr/>
            </a:pPr>
            <a:fld id="{A4CA2C1F-DCF9-42D5-875C-31869DB19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94101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40560"/>
      </p:ext>
    </p:extLst>
  </p:cSld>
  <p:clrMapOvr>
    <a:masterClrMapping/>
  </p:clrMapOvr>
  <p:transition spd="slow" advClick="0" advTm="5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B53C-9501-4D52-9C44-5A8EE36C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62536"/>
      </p:ext>
    </p:extLst>
  </p:cSld>
  <p:clrMapOvr>
    <a:masterClrMapping/>
  </p:clrMapOvr>
  <p:transition spd="slow" advClick="0" advTm="5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96753"/>
            <a:ext cx="5112568" cy="1368151"/>
          </a:xfrm>
          <a:prstGeom prst="rect">
            <a:avLst/>
          </a:prstGeom>
        </p:spPr>
        <p:txBody>
          <a:bodyPr/>
          <a:lstStyle>
            <a:lvl1pPr>
              <a:defRPr sz="3200" b="0" spc="-150" baseline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3779838" y="27082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F497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73503"/>
      </p:ext>
    </p:extLst>
  </p:cSld>
  <p:clrMapOvr>
    <a:masterClrMapping/>
  </p:clrMapOvr>
  <p:transition spd="slow" advClick="0" advTm="5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2"/>
          <p:cNvGraphicFramePr/>
          <p:nvPr userDrawn="1"/>
        </p:nvGraphicFramePr>
        <p:xfrm>
          <a:off x="503238" y="1196752"/>
          <a:ext cx="8317233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64739"/>
      </p:ext>
    </p:extLst>
  </p:cSld>
  <p:clrMapOvr>
    <a:masterClrMapping/>
  </p:clrMapOvr>
  <p:transition spd="slow" advClick="0" advTm="5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"/>
          <p:cNvSpPr>
            <a:spLocks noChangeArrowheads="1"/>
          </p:cNvSpPr>
          <p:nvPr userDrawn="1"/>
        </p:nvSpPr>
        <p:spPr bwMode="auto">
          <a:xfrm>
            <a:off x="500063" y="1412875"/>
            <a:ext cx="8104187" cy="5256213"/>
          </a:xfrm>
          <a:prstGeom prst="roundRect">
            <a:avLst>
              <a:gd name="adj" fmla="val 1819"/>
            </a:avLst>
          </a:prstGeom>
          <a:gradFill rotWithShape="1">
            <a:gsLst>
              <a:gs pos="0">
                <a:srgbClr val="115C9B"/>
              </a:gs>
              <a:gs pos="20000">
                <a:srgbClr val="1F497D"/>
              </a:gs>
              <a:gs pos="100000">
                <a:srgbClr val="17375E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FFFF"/>
                </a:solidFill>
                <a:cs typeface="Arial" charset="0"/>
              </a:rPr>
              <a:t>ИЗМЕНЕНИЯ:  </a:t>
            </a:r>
            <a:r>
              <a:rPr lang="ru-RU" altLang="ru-RU" smtClean="0">
                <a:solidFill>
                  <a:srgbClr val="FFFFFF"/>
                </a:solidFill>
                <a:cs typeface="Arial" charset="0"/>
              </a:rPr>
              <a:t>Общий прирост финансирования </a:t>
            </a:r>
            <a:r>
              <a:rPr lang="en-US" altLang="ru-RU" smtClean="0">
                <a:solidFill>
                  <a:srgbClr val="FFFFFF"/>
                </a:solidFill>
                <a:cs typeface="Arial" charset="0"/>
              </a:rPr>
              <a:t>&gt;30%</a:t>
            </a: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Выноска со стрелкой вправо 6"/>
          <p:cNvSpPr>
            <a:spLocks noChangeArrowheads="1"/>
          </p:cNvSpPr>
          <p:nvPr userDrawn="1"/>
        </p:nvSpPr>
        <p:spPr bwMode="auto">
          <a:xfrm>
            <a:off x="2357438" y="2017713"/>
            <a:ext cx="9144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1">
            <a:gsLst>
              <a:gs pos="0">
                <a:srgbClr val="D9D9D9"/>
              </a:gs>
              <a:gs pos="35000">
                <a:srgbClr val="F2F2F2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 userDrawn="1"/>
        </p:nvSpPr>
        <p:spPr bwMode="auto">
          <a:xfrm>
            <a:off x="611188" y="1974850"/>
            <a:ext cx="2376487" cy="4630738"/>
          </a:xfrm>
          <a:prstGeom prst="roundRect">
            <a:avLst>
              <a:gd name="adj" fmla="val 5551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МЕРОПРИЯТИЯ</a:t>
            </a:r>
          </a:p>
        </p:txBody>
      </p:sp>
      <p:sp>
        <p:nvSpPr>
          <p:cNvPr id="6" name="Скругленный прямоугольник 6"/>
          <p:cNvSpPr>
            <a:spLocks noChangeArrowheads="1"/>
          </p:cNvSpPr>
          <p:nvPr userDrawn="1"/>
        </p:nvSpPr>
        <p:spPr bwMode="auto">
          <a:xfrm>
            <a:off x="3276600" y="1974850"/>
            <a:ext cx="5256213" cy="4630738"/>
          </a:xfrm>
          <a:prstGeom prst="roundRect">
            <a:avLst>
              <a:gd name="adj" fmla="val 1444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РЕЗУЛЬТАТЫ</a:t>
            </a:r>
          </a:p>
        </p:txBody>
      </p:sp>
      <p:sp>
        <p:nvSpPr>
          <p:cNvPr id="7" name="Скругленный прямоугольник 7"/>
          <p:cNvSpPr/>
          <p:nvPr userDrawn="1"/>
        </p:nvSpPr>
        <p:spPr>
          <a:xfrm>
            <a:off x="755650" y="2443163"/>
            <a:ext cx="2016125" cy="4810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Капитальный ремонт</a:t>
            </a:r>
          </a:p>
        </p:txBody>
      </p:sp>
      <p:sp>
        <p:nvSpPr>
          <p:cNvPr id="8" name="Скругленный прямоугольник 8"/>
          <p:cNvSpPr/>
          <p:nvPr userDrawn="1"/>
        </p:nvSpPr>
        <p:spPr>
          <a:xfrm>
            <a:off x="3384550" y="2443163"/>
            <a:ext cx="5075238" cy="49688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+66% объектов по сравнению с 2010 г.</a:t>
            </a:r>
          </a:p>
        </p:txBody>
      </p:sp>
      <p:sp>
        <p:nvSpPr>
          <p:cNvPr id="9" name="Скругленный прямоугольник 6"/>
          <p:cNvSpPr/>
          <p:nvPr userDrawn="1"/>
        </p:nvSpPr>
        <p:spPr>
          <a:xfrm>
            <a:off x="755650" y="2995613"/>
            <a:ext cx="2016125" cy="3921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Текущий ремонт</a:t>
            </a:r>
          </a:p>
        </p:txBody>
      </p:sp>
      <p:sp>
        <p:nvSpPr>
          <p:cNvPr id="10" name="Скругленный прямоугольник 6"/>
          <p:cNvSpPr/>
          <p:nvPr userDrawn="1"/>
        </p:nvSpPr>
        <p:spPr>
          <a:xfrm>
            <a:off x="755650" y="34591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Благоустройство территорий</a:t>
            </a:r>
          </a:p>
        </p:txBody>
      </p:sp>
      <p:sp>
        <p:nvSpPr>
          <p:cNvPr id="11" name="Скругленный прямоугольник 6"/>
          <p:cNvSpPr/>
          <p:nvPr userDrawn="1"/>
        </p:nvSpPr>
        <p:spPr>
          <a:xfrm>
            <a:off x="755650" y="5446713"/>
            <a:ext cx="2016125" cy="990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Развитие материально-технической базы</a:t>
            </a:r>
          </a:p>
        </p:txBody>
      </p:sp>
      <p:sp>
        <p:nvSpPr>
          <p:cNvPr id="12" name="Скругленный прямоугольник 6"/>
          <p:cNvSpPr/>
          <p:nvPr userDrawn="1"/>
        </p:nvSpPr>
        <p:spPr>
          <a:xfrm>
            <a:off x="755650" y="40306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Строительство новых объектов</a:t>
            </a:r>
          </a:p>
        </p:txBody>
      </p:sp>
      <p:sp>
        <p:nvSpPr>
          <p:cNvPr id="13" name="Скругленный прямоугольник 6"/>
          <p:cNvSpPr/>
          <p:nvPr userDrawn="1"/>
        </p:nvSpPr>
        <p:spPr>
          <a:xfrm>
            <a:off x="755650" y="4602163"/>
            <a:ext cx="2016125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Устранение очередности в ДОУ</a:t>
            </a:r>
          </a:p>
        </p:txBody>
      </p:sp>
      <p:sp>
        <p:nvSpPr>
          <p:cNvPr id="14" name="Скругленный прямоугольник 7"/>
          <p:cNvSpPr/>
          <p:nvPr userDrawn="1"/>
        </p:nvSpPr>
        <p:spPr>
          <a:xfrm>
            <a:off x="3384550" y="3013075"/>
            <a:ext cx="5075238" cy="38893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+107% объектов по сравнению с 2010 г.</a:t>
            </a:r>
          </a:p>
        </p:txBody>
      </p:sp>
      <p:sp>
        <p:nvSpPr>
          <p:cNvPr id="15" name="Скругленный прямоугольник 7"/>
          <p:cNvSpPr/>
          <p:nvPr userDrawn="1"/>
        </p:nvSpPr>
        <p:spPr>
          <a:xfrm>
            <a:off x="3384550" y="34750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2450 объектов на 8,8 млрд. руб.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В 2010 г. средства не выделялись</a:t>
            </a:r>
          </a:p>
        </p:txBody>
      </p:sp>
      <p:sp>
        <p:nvSpPr>
          <p:cNvPr id="16" name="Скругленный прямоугольник 7"/>
          <p:cNvSpPr/>
          <p:nvPr userDrawn="1"/>
        </p:nvSpPr>
        <p:spPr>
          <a:xfrm>
            <a:off x="3384550" y="40465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+85% объектов  введено в эксплуатацию по сравнению с 2010 г.</a:t>
            </a:r>
          </a:p>
        </p:txBody>
      </p:sp>
      <p:sp>
        <p:nvSpPr>
          <p:cNvPr id="17" name="Скругленный прямоугольник 7"/>
          <p:cNvSpPr/>
          <p:nvPr userDrawn="1"/>
        </p:nvSpPr>
        <p:spPr>
          <a:xfrm>
            <a:off x="3384550" y="4618038"/>
            <a:ext cx="5075238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+ 50  000 дополнительных мест в  ДОУ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На 26.12.11 очередь – «0»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+104 семейных детских сада по сравнению с 2010 г.</a:t>
            </a:r>
          </a:p>
        </p:txBody>
      </p:sp>
      <p:sp>
        <p:nvSpPr>
          <p:cNvPr id="18" name="Скругленный прямоугольник 7"/>
          <p:cNvSpPr/>
          <p:nvPr userDrawn="1"/>
        </p:nvSpPr>
        <p:spPr>
          <a:xfrm>
            <a:off x="3384550" y="5461000"/>
            <a:ext cx="5075238" cy="99218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+55% ОУ охвачено по сравнению с 2010 г.*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Удовлетворены потребности начальной школы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Приобретено более 60 000 ед. компьютерной техники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100% ОУ  интернетезировано. Все школы – 10 мгб.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60000" y="144000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14188"/>
      </p:ext>
    </p:extLst>
  </p:cSld>
  <p:clrMapOvr>
    <a:masterClrMapping/>
  </p:clrMapOvr>
  <p:transition spd="slow" advClick="0" advTm="5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116632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8496300" cy="5616575"/>
          </a:xfrm>
          <a:prstGeom prst="rect">
            <a:avLst/>
          </a:prstGeom>
        </p:spPr>
        <p:txBody>
          <a:bodyPr lIns="108000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371600" indent="-457200">
              <a:buClr>
                <a:srgbClr val="115C9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115C9B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09465"/>
      </p:ext>
    </p:extLst>
  </p:cSld>
  <p:clrMapOvr>
    <a:masterClrMapping/>
  </p:clrMapOvr>
  <p:transition spd="slow" advClick="0" advTm="5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680720" cy="1392560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ct val="150000"/>
              </a:lnSpc>
              <a:buFont typeface="Arial" charset="0"/>
              <a:buNone/>
              <a:defRPr sz="3200">
                <a:solidFill>
                  <a:srgbClr val="F5F5F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>
              <a:defRPr/>
            </a:pPr>
            <a:fld id="{A6E9652C-81D6-4C8D-B436-90520E1C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89268"/>
      </p:ext>
    </p:extLst>
  </p:cSld>
  <p:clrMapOvr>
    <a:masterClrMapping/>
  </p:clrMapOvr>
  <p:transition spd="slow" advClick="0" advTm="5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763F-5FBA-4D96-A11D-14EE1AC0B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4198"/>
      </p:ext>
    </p:extLst>
  </p:cSld>
  <p:clrMapOvr>
    <a:masterClrMapping/>
  </p:clrMapOvr>
  <p:transition spd="slow" advClick="0" advTm="5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96753"/>
            <a:ext cx="5112568" cy="1368151"/>
          </a:xfrm>
          <a:prstGeom prst="rect">
            <a:avLst/>
          </a:prstGeom>
        </p:spPr>
        <p:txBody>
          <a:bodyPr/>
          <a:lstStyle>
            <a:lvl1pPr>
              <a:defRPr sz="3200" b="0" spc="-150" baseline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3779838" y="27082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F497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8910"/>
      </p:ext>
    </p:extLst>
  </p:cSld>
  <p:clrMapOvr>
    <a:masterClrMapping/>
  </p:clrMapOvr>
  <p:transition spd="slow" advClick="0" advTm="5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8599"/>
      </p:ext>
    </p:extLst>
  </p:cSld>
  <p:clrMapOvr>
    <a:masterClrMapping/>
  </p:clrMapOvr>
  <p:transition spd="slow" advClick="0" advTm="5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52222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984804"/>
      </p:ext>
    </p:extLst>
  </p:cSld>
  <p:clrMapOvr>
    <a:masterClrMapping/>
  </p:clrMapOvr>
  <p:transition spd="slow" advClick="0" advTm="5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45111"/>
      </p:ext>
    </p:extLst>
  </p:cSld>
  <p:clrMapOvr>
    <a:masterClrMapping/>
  </p:clrMapOvr>
  <p:transition spd="slow" advClick="0" advTm="5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0390"/>
      </p:ext>
    </p:extLst>
  </p:cSld>
  <p:clrMapOvr>
    <a:masterClrMapping/>
  </p:clrMapOvr>
  <p:transition spd="slow" advClick="0" advTm="5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42335"/>
      </p:ext>
    </p:extLst>
  </p:cSld>
  <p:clrMapOvr>
    <a:masterClrMapping/>
  </p:clrMapOvr>
  <p:transition spd="slow" advClick="0" advTm="5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63916"/>
      </p:ext>
    </p:extLst>
  </p:cSld>
  <p:clrMapOvr>
    <a:masterClrMapping/>
  </p:clrMapOvr>
  <p:transition spd="slow" advClick="0" advTm="5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0046"/>
      </p:ext>
    </p:extLst>
  </p:cSld>
  <p:clrMapOvr>
    <a:masterClrMapping/>
  </p:clrMapOvr>
  <p:transition spd="slow" advClick="0" advTm="5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24668"/>
      </p:ext>
    </p:extLst>
  </p:cSld>
  <p:clrMapOvr>
    <a:masterClrMapping/>
  </p:clrMapOvr>
  <p:transition spd="slow" advClick="0" advTm="5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47213"/>
      </p:ext>
    </p:extLst>
  </p:cSld>
  <p:clrMapOvr>
    <a:masterClrMapping/>
  </p:clrMapOvr>
  <p:transition spd="slow" advClick="0" advTm="5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94957"/>
      </p:ext>
    </p:extLst>
  </p:cSld>
  <p:clrMapOvr>
    <a:masterClrMapping/>
  </p:clrMapOvr>
  <p:transition spd="slow" advClick="0" advTm="5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64497"/>
      </p:ext>
    </p:extLst>
  </p:cSld>
  <p:clrMapOvr>
    <a:masterClrMapping/>
  </p:clrMapOvr>
  <p:transition spd="slow" advClick="0" advTm="5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89162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02856"/>
      </p:ext>
    </p:extLst>
  </p:cSld>
  <p:clrMapOvr>
    <a:masterClrMapping/>
  </p:clrMapOvr>
  <p:transition spd="slow" advClick="0" advTm="5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67261"/>
      </p:ext>
    </p:extLst>
  </p:cSld>
  <p:clrMapOvr>
    <a:masterClrMapping/>
  </p:clrMapOvr>
  <p:transition spd="slow" advClick="0" advTm="5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2941"/>
      </p:ext>
    </p:extLst>
  </p:cSld>
  <p:clrMapOvr>
    <a:masterClrMapping/>
  </p:clrMapOvr>
  <p:transition spd="slow" advClick="0" advTm="5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7598"/>
      </p:ext>
    </p:extLst>
  </p:cSld>
  <p:clrMapOvr>
    <a:masterClrMapping/>
  </p:clrMapOvr>
  <p:transition spd="slow" advClick="0" advTm="5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33417"/>
      </p:ext>
    </p:extLst>
  </p:cSld>
  <p:clrMapOvr>
    <a:masterClrMapping/>
  </p:clrMapOvr>
  <p:transition spd="slow" advClick="0" advTm="5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1329"/>
      </p:ext>
    </p:extLst>
  </p:cSld>
  <p:clrMapOvr>
    <a:masterClrMapping/>
  </p:clrMapOvr>
  <p:transition spd="slow" advClick="0" advTm="5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134"/>
      </p:ext>
    </p:extLst>
  </p:cSld>
  <p:clrMapOvr>
    <a:masterClrMapping/>
  </p:clrMapOvr>
  <p:transition spd="slow" advClick="0" advTm="5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41935"/>
      </p:ext>
    </p:extLst>
  </p:cSld>
  <p:clrMapOvr>
    <a:masterClrMapping/>
  </p:clrMapOvr>
  <p:transition spd="slow" advClick="0" advTm="5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82521"/>
      </p:ext>
    </p:extLst>
  </p:cSld>
  <p:clrMapOvr>
    <a:masterClrMapping/>
  </p:clrMapOvr>
  <p:transition spd="slow" advClick="0" advTm="5000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74338"/>
      </p:ext>
    </p:extLst>
  </p:cSld>
  <p:clrMapOvr>
    <a:masterClrMapping/>
  </p:clrMapOvr>
  <p:transition spd="slow" advClick="0" advTm="5000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13308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94924"/>
      </p:ext>
    </p:extLst>
  </p:cSld>
  <p:clrMapOvr>
    <a:masterClrMapping/>
  </p:clrMapOvr>
  <p:transition spd="slow" advClick="0" advTm="5000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39675"/>
      </p:ext>
    </p:extLst>
  </p:cSld>
  <p:clrMapOvr>
    <a:masterClrMapping/>
  </p:clrMapOvr>
  <p:transition spd="slow" advClick="0" advTm="5000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41193"/>
      </p:ext>
    </p:extLst>
  </p:cSld>
  <p:clrMapOvr>
    <a:masterClrMapping/>
  </p:clrMapOvr>
  <p:transition spd="slow" advClick="0" advTm="5000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16061"/>
      </p:ext>
    </p:extLst>
  </p:cSld>
  <p:clrMapOvr>
    <a:masterClrMapping/>
  </p:clrMapOvr>
  <p:transition spd="slow" advClick="0" advTm="5000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39190"/>
      </p:ext>
    </p:extLst>
  </p:cSld>
  <p:clrMapOvr>
    <a:masterClrMapping/>
  </p:clrMapOvr>
  <p:transition spd="slow" advClick="0" advTm="5000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739"/>
      </p:ext>
    </p:extLst>
  </p:cSld>
  <p:clrMapOvr>
    <a:masterClrMapping/>
  </p:clrMapOvr>
  <p:transition spd="slow" advClick="0" advTm="5000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811"/>
      </p:ext>
    </p:extLst>
  </p:cSld>
  <p:clrMapOvr>
    <a:masterClrMapping/>
  </p:clrMapOvr>
  <p:transition spd="slow" advClick="0" advTm="5000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84178"/>
      </p:ext>
    </p:extLst>
  </p:cSld>
  <p:clrMapOvr>
    <a:masterClrMapping/>
  </p:clrMapOvr>
  <p:transition spd="slow" advClick="0" advTm="5000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11520"/>
      </p:ext>
    </p:extLst>
  </p:cSld>
  <p:clrMapOvr>
    <a:masterClrMapping/>
  </p:clrMapOvr>
  <p:transition spd="slow" advClick="0" advTm="5000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96905"/>
      </p:ext>
    </p:extLst>
  </p:cSld>
  <p:clrMapOvr>
    <a:masterClrMapping/>
  </p:clrMapOvr>
  <p:transition spd="slow" advClick="0" advTm="5000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76993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0587"/>
      </p:ext>
    </p:extLst>
  </p:cSld>
  <p:clrMapOvr>
    <a:masterClrMapping/>
  </p:clrMapOvr>
  <p:transition spd="slow" advClick="0" advTm="5000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5651"/>
      </p:ext>
    </p:extLst>
  </p:cSld>
  <p:clrMapOvr>
    <a:masterClrMapping/>
  </p:clrMapOvr>
  <p:transition spd="slow" advClick="0" advTm="5000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83819"/>
      </p:ext>
    </p:extLst>
  </p:cSld>
  <p:clrMapOvr>
    <a:masterClrMapping/>
  </p:clrMapOvr>
  <p:transition spd="slow" advClick="0" advTm="5000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93908"/>
      </p:ext>
    </p:extLst>
  </p:cSld>
  <p:clrMapOvr>
    <a:masterClrMapping/>
  </p:clrMapOvr>
  <p:transition spd="slow" advClick="0" advTm="5000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708"/>
      </p:ext>
    </p:extLst>
  </p:cSld>
  <p:clrMapOvr>
    <a:masterClrMapping/>
  </p:clrMapOvr>
  <p:transition spd="slow" advClick="0" advTm="5000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6065"/>
      </p:ext>
    </p:extLst>
  </p:cSld>
  <p:clrMapOvr>
    <a:masterClrMapping/>
  </p:clrMapOvr>
  <p:transition spd="slow" advClick="0" advTm="5000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10220"/>
      </p:ext>
    </p:extLst>
  </p:cSld>
  <p:clrMapOvr>
    <a:masterClrMapping/>
  </p:clrMapOvr>
  <p:transition spd="slow" advClick="0" advTm="5000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4770"/>
      </p:ext>
    </p:extLst>
  </p:cSld>
  <p:clrMapOvr>
    <a:masterClrMapping/>
  </p:clrMapOvr>
  <p:transition spd="slow" advClick="0" advTm="5000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84838"/>
      </p:ext>
    </p:extLst>
  </p:cSld>
  <p:clrMapOvr>
    <a:masterClrMapping/>
  </p:clrMapOvr>
  <p:transition spd="slow" advClick="0" advTm="5000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6118"/>
      </p:ext>
    </p:extLst>
  </p:cSld>
  <p:clrMapOvr>
    <a:masterClrMapping/>
  </p:clrMapOvr>
  <p:transition spd="slow" advClick="0" advTm="5000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46140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913899"/>
      </p:ext>
    </p:extLst>
  </p:cSld>
  <p:clrMapOvr>
    <a:masterClrMapping/>
  </p:clrMapOvr>
  <p:transition spd="slow" advClick="0" advTm="5000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06253"/>
      </p:ext>
    </p:extLst>
  </p:cSld>
  <p:clrMapOvr>
    <a:masterClrMapping/>
  </p:clrMapOvr>
  <p:transition spd="slow" advClick="0" advTm="5000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69033"/>
      </p:ext>
    </p:extLst>
  </p:cSld>
  <p:clrMapOvr>
    <a:masterClrMapping/>
  </p:clrMapOvr>
  <p:transition spd="slow" advClick="0" advTm="5000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83819"/>
      </p:ext>
    </p:extLst>
  </p:cSld>
  <p:clrMapOvr>
    <a:masterClrMapping/>
  </p:clrMapOvr>
  <p:transition spd="slow" advClick="0" advTm="5000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93908"/>
      </p:ext>
    </p:extLst>
  </p:cSld>
  <p:clrMapOvr>
    <a:masterClrMapping/>
  </p:clrMapOvr>
  <p:transition spd="slow" advClick="0" advTm="5000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708"/>
      </p:ext>
    </p:extLst>
  </p:cSld>
  <p:clrMapOvr>
    <a:masterClrMapping/>
  </p:clrMapOvr>
  <p:transition spd="slow" advClick="0" advTm="5000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6065"/>
      </p:ext>
    </p:extLst>
  </p:cSld>
  <p:clrMapOvr>
    <a:masterClrMapping/>
  </p:clrMapOvr>
  <p:transition spd="slow" advClick="0" advTm="5000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10220"/>
      </p:ext>
    </p:extLst>
  </p:cSld>
  <p:clrMapOvr>
    <a:masterClrMapping/>
  </p:clrMapOvr>
  <p:transition spd="slow" advClick="0" advTm="5000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4770"/>
      </p:ext>
    </p:extLst>
  </p:cSld>
  <p:clrMapOvr>
    <a:masterClrMapping/>
  </p:clrMapOvr>
  <p:transition spd="slow" advClick="0" advTm="5000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84838"/>
      </p:ext>
    </p:extLst>
  </p:cSld>
  <p:clrMapOvr>
    <a:masterClrMapping/>
  </p:clrMapOvr>
  <p:transition spd="slow" advClick="0" advTm="5000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6118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56773"/>
      </p:ext>
    </p:extLst>
  </p:cSld>
  <p:clrMapOvr>
    <a:masterClrMapping/>
  </p:clrMapOvr>
  <p:transition spd="slow" advClick="0" advTm="5000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46140"/>
      </p:ext>
    </p:extLst>
  </p:cSld>
  <p:clrMapOvr>
    <a:masterClrMapping/>
  </p:clrMapOvr>
  <p:transition spd="slow" advClick="0" advTm="5000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06253"/>
      </p:ext>
    </p:extLst>
  </p:cSld>
  <p:clrMapOvr>
    <a:masterClrMapping/>
  </p:clrMapOvr>
  <p:transition spd="slow" advClick="0" advTm="5000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69033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291-667D-4DCB-9281-5DB2947204FF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0EE3-F78B-4A3C-8A58-B300A79DE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95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356350"/>
            <a:ext cx="821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99A40-825A-4076-BA48-61E37FE673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 spd="slow" advClick="0" advTm="5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15C9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15C9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15C9B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15C9B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15C9B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15C9B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7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291-667D-4DCB-9281-5DB2947204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0EE3-F78B-4A3C-8A58-B300A79DE2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58655" y="5020726"/>
            <a:ext cx="6408737" cy="18372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/>
                <a:ea typeface="Times New Roman"/>
                <a:cs typeface="Times New Roman"/>
              </a:rPr>
              <a:t>Всероссийская конференция работников дополнительного образования детей в Московском дворце пионеров на Воробьевых горах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Calibri"/>
                <a:cs typeface="Times New Roman"/>
              </a:rPr>
              <a:t>4 декабря 2013 года</a:t>
            </a:r>
            <a:endParaRPr lang="ru-RU" altLang="ru-RU" sz="2400" dirty="0" smtClean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7" y="4725144"/>
            <a:ext cx="194468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9496" y="4005063"/>
            <a:ext cx="651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Шашков</a:t>
            </a:r>
            <a:r>
              <a:rPr lang="ru-RU" sz="2400" dirty="0" smtClean="0">
                <a:solidFill>
                  <a:schemeClr val="bg1"/>
                </a:solidFill>
              </a:rPr>
              <a:t> Андрей Анатольевич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к.п.н</a:t>
            </a:r>
            <a:r>
              <a:rPr lang="ru-RU" dirty="0" smtClean="0">
                <a:solidFill>
                  <a:schemeClr val="bg1"/>
                </a:solidFill>
              </a:rPr>
              <a:t>., директор Московского городского Дворца детского (юношеского) творчества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59705"/>
      </p:ext>
    </p:extLst>
  </p:cSld>
  <p:clrMapOvr>
    <a:masterClrMapping/>
  </p:clrMapOvr>
  <p:transition spd="slow" advClick="0" advTm="598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36704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Межведомственное взаимодействие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ТЕКСТЫ-3\А1\Ноябрь\Конференция 2-4\Доклад\00010_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10907"/>
      </p:ext>
    </p:extLst>
  </p:cSld>
  <p:clrMapOvr>
    <a:masterClrMapping/>
  </p:clrMapOvr>
  <p:transition spd="slow" advClick="0" advTm="5175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D:\ТЕКСТЫ-3\А1\Ноябрь\Конференция 2-4\Доклад\00010_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44960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12402"/>
      </p:ext>
    </p:extLst>
  </p:cSld>
  <p:clrMapOvr>
    <a:masterClrMapping/>
  </p:clrMapOvr>
  <p:transition spd="slow" advClick="0" advTm="5754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prstClr val="white"/>
                </a:solidFill>
              </a:rPr>
              <a:t>Освоение актуальных навыков и компетенций </a:t>
            </a:r>
            <a:endParaRPr lang="ru-RU" dirty="0"/>
          </a:p>
        </p:txBody>
      </p:sp>
      <p:pic>
        <p:nvPicPr>
          <p:cNvPr id="12290" name="Picture 2" descr="D:\ТЕКСТЫ-3\А1\Ноябрь\Конференция 2-4\Доклад\00010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65571"/>
      </p:ext>
    </p:extLst>
  </p:cSld>
  <p:clrMapOvr>
    <a:masterClrMapping/>
  </p:clrMapOvr>
  <p:transition spd="slow" advClick="0" advTm="612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ЕКСТЫ-3\А1\Ноябрь\Конференция 2-4\Доклад\00010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2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40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Ансамбль им. </a:t>
            </a:r>
            <a:r>
              <a:rPr lang="ru-RU" sz="3200" b="1" dirty="0" err="1" smtClean="0">
                <a:solidFill>
                  <a:schemeClr val="bg1"/>
                </a:solidFill>
              </a:rPr>
              <a:t>В.С.Локтева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525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Информационные технологии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71191"/>
            <a:ext cx="8496944" cy="50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93052"/>
      </p:ext>
    </p:extLst>
  </p:cSld>
  <p:clrMapOvr>
    <a:masterClrMapping/>
  </p:clrMapOvr>
  <p:transition spd="slow" advClick="0" advTm="586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6233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Военно-патриотическое образование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ТЕКСТЫ-3\А1\Ноябрь\Конференция 2-4\Доклад\00010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52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02245"/>
      </p:ext>
    </p:extLst>
  </p:cSld>
  <p:clrMapOvr>
    <a:masterClrMapping/>
  </p:clrMapOvr>
  <p:transition spd="slow" advClick="0" advTm="5417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8568952" cy="50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26233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Гражданско-патриотическое образование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5089"/>
      </p:ext>
    </p:extLst>
  </p:cSld>
  <p:clrMapOvr>
    <a:masterClrMapping/>
  </p:clrMapOvr>
  <p:transition spd="slow" advClick="0" advTm="5527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Воспитательная работа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5" descr="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78" y="1597546"/>
            <a:ext cx="8282086" cy="502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72921"/>
      </p:ext>
    </p:extLst>
  </p:cSld>
  <p:clrMapOvr>
    <a:masterClrMapping/>
  </p:clrMapOvr>
  <p:transition spd="slow" advClick="0" advTm="5811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Организация каникулярного времени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D:\Экспедиции\Байкал-05\P101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48780"/>
            <a:ext cx="8496944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17862"/>
      </p:ext>
    </p:extLst>
  </p:cSld>
  <p:clrMapOvr>
    <a:masterClrMapping/>
  </p:clrMapOvr>
  <p:transition spd="slow" advClick="0" advTm="5905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Экспедиции\Байкал-05\группое фото на заимке у дедушки Бат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1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Организация каникулярного времени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39647"/>
      </p:ext>
    </p:extLst>
  </p:cSld>
  <p:clrMapOvr>
    <a:masterClrMapping/>
  </p:clrMapOvr>
  <p:transition spd="slow" advClick="0" advTm="5498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76767"/>
      </p:ext>
    </p:extLst>
  </p:cSld>
  <p:clrMapOvr>
    <a:masterClrMapping/>
  </p:clrMapOvr>
  <p:transition spd="slow" advClick="0" advTm="5946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968552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Международная деятельность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5023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04430"/>
      </p:ext>
    </p:extLst>
  </p:cSld>
  <p:clrMapOvr>
    <a:masterClrMapping/>
  </p:clrMapOvr>
  <p:transition spd="slow" advClick="0" advTm="4862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96218"/>
            <a:ext cx="8496944" cy="499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968552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Международная деятельность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9333"/>
      </p:ext>
    </p:extLst>
  </p:cSld>
  <p:clrMapOvr>
    <a:masterClrMapping/>
  </p:clrMapOvr>
  <p:transition spd="slow" advClick="0" advTm="6052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140" y="2126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Ресурсный центр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ТЕКСТЫ-3\А1\Ноябрь\Конференция 2-4\Доклад\00010_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92" y="1412776"/>
            <a:ext cx="88550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65490"/>
      </p:ext>
    </p:extLst>
  </p:cSld>
  <p:clrMapOvr>
    <a:masterClrMapping/>
  </p:clrMapOvr>
  <p:transition spd="slow" advClick="0" advTm="5174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41568" cy="648072"/>
          </a:xfrm>
        </p:spPr>
        <p:txBody>
          <a:bodyPr/>
          <a:lstStyle/>
          <a:p>
            <a:r>
              <a:rPr lang="ru-RU" sz="3200" dirty="0" smtClean="0"/>
              <a:t>Дельфийские игры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1044"/>
            <a:ext cx="4086363" cy="19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613480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Московские детские Дельфийские игры впервые проводятся в Москве в широком </a:t>
            </a:r>
            <a:r>
              <a:rPr lang="ru-RU" dirty="0" smtClean="0"/>
              <a:t>формате 1-4 декабря.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Игры проводятся в целях выявления и поддержки творчески одаренных детей Москвы; просвещения, культурного воспитания и формирования нравственных ценностей; укрепления единого культурного пространства страны, сохранения и развития культурного потенциала столичного региона, создания условий для творческой самореализации, раскрытия и роста творческого потенциала детей, гармоничного становления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731933071"/>
      </p:ext>
    </p:extLst>
  </p:cSld>
  <p:clrMapOvr>
    <a:masterClrMapping/>
  </p:clrMapOvr>
  <p:transition spd="slow" advClick="0" advTm="982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94" y="188640"/>
            <a:ext cx="6275040" cy="114300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ТЕКСТЫ-3\А1\Ноябрь\Конференция 2-4\Доклад\000_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8424936" cy="50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16825"/>
      </p:ext>
    </p:extLst>
  </p:cSld>
  <p:clrMapOvr>
    <a:masterClrMapping/>
  </p:clrMapOvr>
  <p:transition spd="slow" advClick="0" advTm="6021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ТЕКСТЫ-3\А1\Ноябрь\Конференция 2-4\Доклад\00010_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38539"/>
            <a:ext cx="8352928" cy="50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15000" cy="114300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5289"/>
      </p:ext>
    </p:extLst>
  </p:cSld>
  <p:clrMapOvr>
    <a:masterClrMapping/>
  </p:clrMapOvr>
  <p:transition spd="slow" advClick="0" advTm="5884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ТЕКСТЫ-3\А1\Ноябрь\Конференция 2-4\Доклад\00010_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9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22529"/>
      </p:ext>
    </p:extLst>
  </p:cSld>
  <p:clrMapOvr>
    <a:masterClrMapping/>
  </p:clrMapOvr>
  <p:transition spd="slow" advClick="0" advTm="5546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780928"/>
            <a:ext cx="7211144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Ждем вас во Дворце!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81386524"/>
      </p:ext>
    </p:extLst>
  </p:cSld>
  <p:clrMapOvr>
    <a:masterClrMapping/>
  </p:clrMapOvr>
  <p:transition spd="slow" advClick="0" advTm="702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22"/>
          <p:cNvPicPr>
            <a:picLocks noChangeAspect="1" noChangeArrowheads="1"/>
          </p:cNvPicPr>
          <p:nvPr/>
        </p:nvPicPr>
        <p:blipFill>
          <a:blip r:embed="rId2" cstate="email">
            <a:lum bright="42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6300" cy="49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3284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Московский городской Дворец детского (юношеского) творчества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0115"/>
      </p:ext>
    </p:extLst>
  </p:cSld>
  <p:clrMapOvr>
    <a:masterClrMapping/>
  </p:clrMapOvr>
  <p:transition spd="slow" advClick="0" advTm="596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76864" cy="90872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Московский городской Дворец детского (юношеского) творчества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ТЕКСТЫ-3\А1\Ноябрь\Конференция 2-4\Доклад\00010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54015"/>
      </p:ext>
    </p:extLst>
  </p:cSld>
  <p:clrMapOvr>
    <a:masterClrMapping/>
  </p:clrMapOvr>
  <p:transition spd="slow" advClick="0" advTm="633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Материальная база Дворца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r>
              <a:rPr lang="ru-RU" sz="2200" spc="-5" dirty="0">
                <a:ea typeface="MS PMincho"/>
                <a:cs typeface="Times New Roman"/>
              </a:rPr>
              <a:t>здания и сооружения общей площадью </a:t>
            </a:r>
            <a:r>
              <a:rPr lang="ru-RU" sz="2200" dirty="0">
                <a:ea typeface="MS PMincho"/>
                <a:cs typeface="Times New Roman"/>
              </a:rPr>
              <a:t>44 000 </a:t>
            </a:r>
            <a:r>
              <a:rPr lang="ru-RU" sz="2200" dirty="0" smtClean="0">
                <a:ea typeface="MS PMincho"/>
                <a:cs typeface="Times New Roman"/>
              </a:rPr>
              <a:t>м</a:t>
            </a:r>
            <a:r>
              <a:rPr lang="ru-RU" sz="2200" baseline="30000" dirty="0" smtClean="0">
                <a:ea typeface="MS PMincho"/>
                <a:cs typeface="Times New Roman"/>
              </a:rPr>
              <a:t>2</a:t>
            </a:r>
            <a:r>
              <a:rPr lang="ru-RU" sz="2200" dirty="0" smtClean="0">
                <a:ea typeface="MS PMincho"/>
                <a:cs typeface="Times New Roman"/>
              </a:rPr>
              <a:t>;</a:t>
            </a:r>
          </a:p>
          <a:p>
            <a:r>
              <a:rPr lang="ru-RU" sz="2200" dirty="0" smtClean="0">
                <a:ea typeface="MS PMincho"/>
                <a:cs typeface="Times New Roman"/>
              </a:rPr>
              <a:t>стадион </a:t>
            </a:r>
            <a:r>
              <a:rPr lang="ru-RU" sz="2200" dirty="0">
                <a:ea typeface="MS PMincho"/>
                <a:cs typeface="Times New Roman"/>
              </a:rPr>
              <a:t>и спортивные залы,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 smtClean="0">
                <a:ea typeface="MS PMincho"/>
                <a:cs typeface="Times New Roman"/>
              </a:rPr>
              <a:t>25-ти </a:t>
            </a:r>
            <a:r>
              <a:rPr lang="ru-RU" sz="2200" dirty="0">
                <a:ea typeface="MS PMincho"/>
                <a:cs typeface="Times New Roman"/>
              </a:rPr>
              <a:t>метровый плавательный бассейн,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 smtClean="0">
                <a:ea typeface="MS PMincho"/>
                <a:cs typeface="Times New Roman"/>
              </a:rPr>
              <a:t>обсерватория </a:t>
            </a:r>
            <a:r>
              <a:rPr lang="ru-RU" sz="2200" dirty="0">
                <a:ea typeface="MS PMincho"/>
                <a:cs typeface="Times New Roman"/>
              </a:rPr>
              <a:t>и планетарий,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>
                <a:ea typeface="MS PMincho"/>
                <a:cs typeface="Times New Roman"/>
              </a:rPr>
              <a:t>з</a:t>
            </a:r>
            <a:r>
              <a:rPr lang="ru-RU" sz="2200" dirty="0" smtClean="0">
                <a:ea typeface="MS PMincho"/>
                <a:cs typeface="Times New Roman"/>
              </a:rPr>
              <a:t>имний </a:t>
            </a:r>
            <a:r>
              <a:rPr lang="ru-RU" sz="2200" dirty="0">
                <a:ea typeface="MS PMincho"/>
                <a:cs typeface="Times New Roman"/>
              </a:rPr>
              <a:t>сад, оранжерея и Ботанический сад,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>
                <a:ea typeface="MS PMincho"/>
                <a:cs typeface="Times New Roman"/>
              </a:rPr>
              <a:t>к</a:t>
            </a:r>
            <a:r>
              <a:rPr lang="ru-RU" sz="2200" dirty="0" smtClean="0">
                <a:ea typeface="MS PMincho"/>
                <a:cs typeface="Times New Roman"/>
              </a:rPr>
              <a:t>ордодром,</a:t>
            </a:r>
          </a:p>
          <a:p>
            <a:r>
              <a:rPr lang="ru-RU" sz="2200" dirty="0" smtClean="0">
                <a:ea typeface="MS PMincho"/>
                <a:cs typeface="Times New Roman"/>
              </a:rPr>
              <a:t>бассейн </a:t>
            </a:r>
            <a:r>
              <a:rPr lang="ru-RU" sz="2200" dirty="0">
                <a:ea typeface="MS PMincho"/>
                <a:cs typeface="Times New Roman"/>
              </a:rPr>
              <a:t>для запуска судомоделей,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 smtClean="0">
                <a:ea typeface="MS PMincho"/>
                <a:cs typeface="Times New Roman"/>
              </a:rPr>
              <a:t>стометровый </a:t>
            </a:r>
            <a:r>
              <a:rPr lang="ru-RU" sz="2200" dirty="0">
                <a:ea typeface="MS PMincho"/>
                <a:cs typeface="Times New Roman"/>
              </a:rPr>
              <a:t>тир,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 smtClean="0">
                <a:ea typeface="MS PMincho"/>
                <a:cs typeface="Times New Roman"/>
              </a:rPr>
              <a:t>лекционный </a:t>
            </a:r>
            <a:r>
              <a:rPr lang="ru-RU" sz="2200" dirty="0">
                <a:ea typeface="MS PMincho"/>
                <a:cs typeface="Times New Roman"/>
              </a:rPr>
              <a:t>(250 мест), Театральный (350 мест) и Концертный (750 мест) залы, </a:t>
            </a:r>
            <a:endParaRPr lang="ru-RU" sz="2200" dirty="0" smtClean="0">
              <a:ea typeface="MS PMincho"/>
              <a:cs typeface="Times New Roman"/>
            </a:endParaRPr>
          </a:p>
          <a:p>
            <a:r>
              <a:rPr lang="ru-RU" sz="2200" dirty="0" smtClean="0">
                <a:ea typeface="MS PMincho"/>
                <a:cs typeface="Times New Roman"/>
              </a:rPr>
              <a:t>загородная </a:t>
            </a:r>
            <a:r>
              <a:rPr lang="ru-RU" sz="2200" dirty="0">
                <a:ea typeface="MS PMincho"/>
                <a:cs typeface="Times New Roman"/>
              </a:rPr>
              <a:t>наблюдательная база. </a:t>
            </a:r>
            <a:endParaRPr lang="ru-RU" sz="2200" dirty="0"/>
          </a:p>
        </p:txBody>
      </p:sp>
      <p:pic>
        <p:nvPicPr>
          <p:cNvPr id="4" name="Picture 4" descr="Дворец картинка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15937"/>
      </p:ext>
    </p:extLst>
  </p:cSld>
  <p:clrMapOvr>
    <a:masterClrMapping/>
  </p:clrMapOvr>
  <p:transition spd="slow" advClick="0" advTm="1059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114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+mn-cs"/>
              </a:rPr>
              <a:t>Дворец сегодня:</a:t>
            </a:r>
            <a:endParaRPr lang="ru-RU" sz="3200" dirty="0"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</a:t>
            </a:r>
            <a:r>
              <a:rPr lang="ru-RU" dirty="0" smtClean="0"/>
              <a:t>оличество программ дополнительного образования – 440;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</a:t>
            </a:r>
            <a:r>
              <a:rPr lang="ru-RU" dirty="0" smtClean="0"/>
              <a:t>чебных групп – 1277;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обучающихся – более 17 000 (рост за год на 2 500 человек);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посетителей – более 300 000 в год.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Picture 4" descr="Дворец картинка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5533"/>
      </p:ext>
    </p:extLst>
  </p:cSld>
  <p:clrMapOvr>
    <a:masterClrMapping/>
  </p:clrMapOvr>
  <p:transition spd="slow" advClick="0" advTm="7815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Научно-практическое образование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ТЕКСТЫ-3\А1\Ноябрь\Конференция 2-4\Доклад\00010_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1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2904"/>
      </p:ext>
    </p:extLst>
  </p:cSld>
  <p:clrMapOvr>
    <a:masterClrMapping/>
  </p:clrMapOvr>
  <p:transition spd="slow" advClick="0" advTm="6242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Научно-практическое образование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ТЕКСТЫ-3\А1\Ноябрь\Конференция 2-4\Доклад\00010_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08186"/>
            <a:ext cx="8424936" cy="49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9238"/>
      </p:ext>
    </p:extLst>
  </p:cSld>
  <p:clrMapOvr>
    <a:masterClrMapping/>
  </p:clrMapOvr>
  <p:transition spd="slow" advClick="0" advTm="4964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70" y="1509084"/>
            <a:ext cx="8197778" cy="51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Научно-практическое образование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85204"/>
      </p:ext>
    </p:extLst>
  </p:cSld>
  <p:clrMapOvr>
    <a:masterClrMapping/>
  </p:clrMapOvr>
  <p:transition spd="slow" advClick="0" advTm="5785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GM-presentatio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212</Words>
  <Application>Microsoft Office PowerPoint</Application>
  <PresentationFormat>Экран (4:3)</PresentationFormat>
  <Paragraphs>44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Тема Office</vt:lpstr>
      <vt:lpstr>DOGM-presentations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Московский городской Дворец детского (юношеского) творчества</vt:lpstr>
      <vt:lpstr>Московский городской Дворец детского (юношеского) творчества</vt:lpstr>
      <vt:lpstr>Материальная база Дворца</vt:lpstr>
      <vt:lpstr>Дворец сегодня:</vt:lpstr>
      <vt:lpstr>Научно-практическое образование</vt:lpstr>
      <vt:lpstr>Научно-практическое образование</vt:lpstr>
      <vt:lpstr>Научно-практическое образование</vt:lpstr>
      <vt:lpstr>Межведомственное взаимодействие</vt:lpstr>
      <vt:lpstr>Спорт</vt:lpstr>
      <vt:lpstr>Освоение актуальных навыков и компетенций </vt:lpstr>
      <vt:lpstr>Презентация PowerPoint</vt:lpstr>
      <vt:lpstr>Информационные технологии</vt:lpstr>
      <vt:lpstr>Военно-патриотическое образование</vt:lpstr>
      <vt:lpstr>Гражданско-патриотическое образование</vt:lpstr>
      <vt:lpstr>Воспитательная работа</vt:lpstr>
      <vt:lpstr>Организация каникулярного времени</vt:lpstr>
      <vt:lpstr>Организация каникулярного времени</vt:lpstr>
      <vt:lpstr>Международная деятельность</vt:lpstr>
      <vt:lpstr>Международная деятельность</vt:lpstr>
      <vt:lpstr>Ресурсный центр</vt:lpstr>
      <vt:lpstr>Дельфийские игры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192</cp:revision>
  <dcterms:created xsi:type="dcterms:W3CDTF">2013-11-15T17:56:44Z</dcterms:created>
  <dcterms:modified xsi:type="dcterms:W3CDTF">2013-12-02T18:22:29Z</dcterms:modified>
</cp:coreProperties>
</file>